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4" r:id="rId1"/>
  </p:sldMasterIdLst>
  <p:notesMasterIdLst>
    <p:notesMasterId r:id="rId9"/>
  </p:notesMasterIdLst>
  <p:sldIdLst>
    <p:sldId id="256" r:id="rId2"/>
    <p:sldId id="257" r:id="rId3"/>
    <p:sldId id="262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806" autoAdjust="0"/>
  </p:normalViewPr>
  <p:slideViewPr>
    <p:cSldViewPr snapToGrid="0" snapToObjects="1">
      <p:cViewPr varScale="1">
        <p:scale>
          <a:sx n="68" d="100"/>
          <a:sy n="68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27ADE-77D0-0A46-8066-865E96BDCA7B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426E1-1AAB-D549-8704-CA706800E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426E1-1AAB-D549-8704-CA706800E9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16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426E1-1AAB-D549-8704-CA706800E9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49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426E1-1AAB-D549-8704-CA706800E9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8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AC73-7740-834F-9DD0-D130C2CECFED}" type="datetimeFigureOut">
              <a:rPr lang="en-US" smtClean="0"/>
              <a:t>29/02/12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9A154-E583-3546-966D-0BC3B7B45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82880" indent="0">
              <a:buNone/>
            </a:pPr>
            <a:r>
              <a:rPr lang="en-US" dirty="0" smtClean="0"/>
              <a:t>APIPv6TF Gathering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29/02/2012 in conjunction with APRICOT2012/APNIC33 in New Delhi, </a:t>
            </a:r>
            <a:r>
              <a:rPr lang="en-US" dirty="0" err="1" smtClean="0"/>
              <a:t>Inida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1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Greetings </a:t>
            </a:r>
            <a:r>
              <a:rPr lang="en-US" dirty="0"/>
              <a:t>from the Chair </a:t>
            </a:r>
            <a:r>
              <a:rPr lang="en-US" dirty="0" smtClean="0"/>
              <a:t>(</a:t>
            </a:r>
            <a:r>
              <a:rPr lang="en-US" dirty="0"/>
              <a:t>5</a:t>
            </a:r>
            <a:r>
              <a:rPr lang="en-US" dirty="0" smtClean="0"/>
              <a:t>min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smtClean="0"/>
              <a:t>Report </a:t>
            </a:r>
            <a:r>
              <a:rPr lang="en-US" dirty="0"/>
              <a:t>on </a:t>
            </a:r>
            <a:r>
              <a:rPr lang="en-US" dirty="0" err="1"/>
              <a:t>APStar</a:t>
            </a:r>
            <a:r>
              <a:rPr lang="en-US" dirty="0"/>
              <a:t> participation </a:t>
            </a:r>
            <a:endParaRPr lang="en-US" dirty="0" smtClean="0"/>
          </a:p>
          <a:p>
            <a:pPr lvl="1"/>
            <a:r>
              <a:rPr lang="en-US" dirty="0" smtClean="0"/>
              <a:t>Report </a:t>
            </a:r>
            <a:r>
              <a:rPr lang="en-US" dirty="0"/>
              <a:t>on continuation of the Secretariat by APNIC and the Chair </a:t>
            </a:r>
            <a:endParaRPr lang="en-US" dirty="0" smtClean="0"/>
          </a:p>
          <a:p>
            <a:r>
              <a:rPr lang="en-US" dirty="0" smtClean="0"/>
              <a:t>Secretariat </a:t>
            </a:r>
            <a:r>
              <a:rPr lang="en-US" dirty="0"/>
              <a:t>update (5min) </a:t>
            </a:r>
            <a:endParaRPr lang="en-US" dirty="0" smtClean="0"/>
          </a:p>
          <a:p>
            <a:pPr lvl="1"/>
            <a:r>
              <a:rPr lang="en-US" dirty="0" smtClean="0"/>
              <a:t>Introduction </a:t>
            </a:r>
            <a:r>
              <a:rPr lang="en-US" dirty="0"/>
              <a:t>of the new website </a:t>
            </a:r>
            <a:endParaRPr lang="en-US" dirty="0" smtClean="0"/>
          </a:p>
          <a:p>
            <a:r>
              <a:rPr lang="en-US" dirty="0" smtClean="0"/>
              <a:t>Efforts </a:t>
            </a:r>
            <a:r>
              <a:rPr lang="en-US" dirty="0"/>
              <a:t>to increase IPv6 </a:t>
            </a:r>
            <a:r>
              <a:rPr lang="en-US" dirty="0" smtClean="0"/>
              <a:t>deployment </a:t>
            </a:r>
            <a:r>
              <a:rPr lang="en-US" dirty="0" smtClean="0"/>
              <a:t>(40min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How APIPv6TF can support IPv6 deployment in 2012? (</a:t>
            </a:r>
            <a:r>
              <a:rPr lang="en-US" dirty="0" smtClean="0"/>
              <a:t>20min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Current </a:t>
            </a:r>
            <a:r>
              <a:rPr lang="en-US" dirty="0"/>
              <a:t>APIPv6TF structure (</a:t>
            </a:r>
            <a:r>
              <a:rPr lang="en-US" dirty="0" smtClean="0"/>
              <a:t>15min)</a:t>
            </a:r>
          </a:p>
          <a:p>
            <a:r>
              <a:rPr lang="en-US" dirty="0" smtClean="0"/>
              <a:t>Closing </a:t>
            </a:r>
            <a:r>
              <a:rPr lang="en-US" dirty="0"/>
              <a:t>(5min)</a:t>
            </a:r>
          </a:p>
        </p:txBody>
      </p:sp>
    </p:spTree>
    <p:extLst>
      <p:ext uri="{BB962C8B-B14F-4D97-AF65-F5344CB8AC3E}">
        <p14:creationId xmlns:p14="http://schemas.microsoft.com/office/powerpoint/2010/main" val="1763487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Secretariat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Website renewal</a:t>
            </a:r>
          </a:p>
          <a:p>
            <a:pPr lvl="1"/>
            <a:r>
              <a:rPr lang="en-US" dirty="0" smtClean="0"/>
              <a:t>Management of the domain name ap-ipv6tf.org was transferred from TWNIC to APNIC</a:t>
            </a:r>
          </a:p>
          <a:p>
            <a:pPr lvl="1"/>
            <a:r>
              <a:rPr lang="en-US" dirty="0" smtClean="0"/>
              <a:t>The site is hosted on a IPv4 and IPv6 dual stack server in the Secretariat</a:t>
            </a:r>
          </a:p>
          <a:p>
            <a:pPr lvl="1"/>
            <a:r>
              <a:rPr lang="en-US" dirty="0" smtClean="0"/>
              <a:t>Big thanks to TWNIC’s continuous support for managing the site for the last 9 years!</a:t>
            </a:r>
          </a:p>
          <a:p>
            <a:r>
              <a:rPr lang="en-US" dirty="0" smtClean="0"/>
              <a:t>Resource to mange the site is limited</a:t>
            </a:r>
          </a:p>
          <a:p>
            <a:pPr lvl="1"/>
            <a:r>
              <a:rPr lang="en-US" dirty="0" smtClean="0"/>
              <a:t>Keep it simple but with useful and up to date information  </a:t>
            </a:r>
          </a:p>
        </p:txBody>
      </p:sp>
    </p:spTree>
    <p:extLst>
      <p:ext uri="{BB962C8B-B14F-4D97-AF65-F5344CB8AC3E}">
        <p14:creationId xmlns:p14="http://schemas.microsoft.com/office/powerpoint/2010/main" val="259450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on a DS server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613" r="613"/>
          <a:stretch>
            <a:fillRect/>
          </a:stretch>
        </p:blipFill>
        <p:spPr/>
      </p:pic>
      <p:grpSp>
        <p:nvGrpSpPr>
          <p:cNvPr id="8" name="Group 7"/>
          <p:cNvGrpSpPr/>
          <p:nvPr/>
        </p:nvGrpSpPr>
        <p:grpSpPr>
          <a:xfrm>
            <a:off x="2670599" y="1963906"/>
            <a:ext cx="5829445" cy="3130125"/>
            <a:chOff x="2670599" y="1963906"/>
            <a:chExt cx="5829445" cy="31301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70599" y="4322333"/>
              <a:ext cx="5829445" cy="771698"/>
            </a:xfrm>
            <a:prstGeom prst="rect">
              <a:avLst/>
            </a:prstGeom>
          </p:spPr>
        </p:pic>
        <p:sp>
          <p:nvSpPr>
            <p:cNvPr id="7" name="Right Arrow 6"/>
            <p:cNvSpPr/>
            <p:nvPr/>
          </p:nvSpPr>
          <p:spPr>
            <a:xfrm rot="17703277">
              <a:off x="4830305" y="2734651"/>
              <a:ext cx="2446493" cy="905004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340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 min per presentation x 7 (35min)</a:t>
            </a:r>
          </a:p>
          <a:p>
            <a:r>
              <a:rPr lang="en-US" dirty="0" smtClean="0"/>
              <a:t>Topics</a:t>
            </a:r>
          </a:p>
          <a:p>
            <a:pPr lvl="1"/>
            <a:r>
              <a:rPr lang="en-US" dirty="0" smtClean="0"/>
              <a:t>Current IPv6 deployment status</a:t>
            </a:r>
          </a:p>
          <a:p>
            <a:pPr lvl="1"/>
            <a:r>
              <a:rPr lang="en-US" dirty="0" smtClean="0"/>
              <a:t>IPv6 deployment roadmap and update</a:t>
            </a:r>
          </a:p>
          <a:p>
            <a:pPr lvl="1"/>
            <a:r>
              <a:rPr lang="en-US" dirty="0" smtClean="0"/>
              <a:t>Stance toward World IPv6 Launch in your economy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How APIPv6TF can support IPv6 deployment in 2012? (25 min)</a:t>
            </a:r>
          </a:p>
        </p:txBody>
      </p:sp>
    </p:spTree>
    <p:extLst>
      <p:ext uri="{BB962C8B-B14F-4D97-AF65-F5344CB8AC3E}">
        <p14:creationId xmlns:p14="http://schemas.microsoft.com/office/powerpoint/2010/main" val="1293550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APIPv6TF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 of APIPv6TF Gathering/Meeting</a:t>
            </a:r>
          </a:p>
          <a:p>
            <a:pPr lvl="1"/>
            <a:r>
              <a:rPr lang="en-US" dirty="0" smtClean="0"/>
              <a:t>Face to face discussion forum</a:t>
            </a:r>
          </a:p>
          <a:p>
            <a:pPr lvl="1"/>
            <a:r>
              <a:rPr lang="en-US" dirty="0" smtClean="0"/>
              <a:t>Anyone can participate</a:t>
            </a:r>
          </a:p>
          <a:p>
            <a:r>
              <a:rPr lang="en-US" dirty="0" smtClean="0"/>
              <a:t>Definition of Mailing List</a:t>
            </a:r>
          </a:p>
          <a:p>
            <a:pPr lvl="1"/>
            <a:r>
              <a:rPr lang="en-US" dirty="0" smtClean="0"/>
              <a:t>Virtual space for continuous discussion </a:t>
            </a:r>
          </a:p>
          <a:p>
            <a:r>
              <a:rPr lang="en-US" dirty="0" smtClean="0"/>
              <a:t>Definition of Member Economies</a:t>
            </a:r>
          </a:p>
          <a:p>
            <a:pPr lvl="1"/>
            <a:r>
              <a:rPr lang="en-US" dirty="0" smtClean="0"/>
              <a:t>Need to define member economies</a:t>
            </a:r>
          </a:p>
          <a:p>
            <a:r>
              <a:rPr lang="en-US" dirty="0" smtClean="0"/>
              <a:t>Defining Chair election process</a:t>
            </a:r>
          </a:p>
          <a:p>
            <a:pPr lvl="1"/>
            <a:r>
              <a:rPr lang="en-US" dirty="0" smtClean="0"/>
              <a:t>Need to define the process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309568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86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24</TotalTime>
  <Words>249</Words>
  <Application>Microsoft Macintosh PowerPoint</Application>
  <PresentationFormat>On-screen Show (4:3)</PresentationFormat>
  <Paragraphs>42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Black</vt:lpstr>
      <vt:lpstr>APIPv6TF Gathering </vt:lpstr>
      <vt:lpstr>Agenda</vt:lpstr>
      <vt:lpstr>Secretariat update</vt:lpstr>
      <vt:lpstr>Website on a DS server</vt:lpstr>
      <vt:lpstr>Economy update</vt:lpstr>
      <vt:lpstr>Current APIPv6TF structure </vt:lpstr>
      <vt:lpstr>Thank you!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APIPv6TF Gathering </dc:title>
  <dc:creator>Miwa  Fujii</dc:creator>
  <cp:lastModifiedBy>Miwa  Fujii</cp:lastModifiedBy>
  <cp:revision>4</cp:revision>
  <dcterms:created xsi:type="dcterms:W3CDTF">2012-02-25T03:51:41Z</dcterms:created>
  <dcterms:modified xsi:type="dcterms:W3CDTF">2012-02-29T05:52:33Z</dcterms:modified>
</cp:coreProperties>
</file>