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6" r:id="rId3"/>
    <p:sldId id="268" r:id="rId4"/>
    <p:sldId id="269" r:id="rId5"/>
    <p:sldId id="270" r:id="rId6"/>
    <p:sldId id="272" r:id="rId7"/>
    <p:sldId id="262" r:id="rId8"/>
    <p:sldId id="263" r:id="rId9"/>
    <p:sldId id="258" r:id="rId10"/>
    <p:sldId id="259" r:id="rId11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document_library:Evoluci&#243;n%20Gr&#225;fica%20de%20Miembros:grafica_%20miembros_Diciembre2011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servin:tmp:space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servin:Documents:Docs:Reportes:ReportesAnuales:reporte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servin:Documents:Docs:Reportes:ReportesAnuales:reporte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servin:Documents:Docs:Reportes:ReportesAnuales:rpki-evolution-report_E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servin:Documents:Docs:Reportes:ReportesAnuales:rpki-evolution-report_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0765765765765766"/>
          <c:y val="0.0334928229665072"/>
          <c:w val="0.724522996259204"/>
          <c:h val="0.863636363636363"/>
        </c:manualLayout>
      </c:layout>
      <c:bar3DChart>
        <c:barDir val="col"/>
        <c:grouping val="stacked"/>
        <c:varyColors val="0"/>
        <c:ser>
          <c:idx val="9"/>
          <c:order val="0"/>
          <c:tx>
            <c:strRef>
              <c:f>'[grafica_ miembros_Diciembre2011.xlsx]Sheet1'!$A$2</c:f>
              <c:strCache>
                <c:ptCount val="1"/>
                <c:pt idx="0">
                  <c:v>1- Small/Micro &lt;/20</c:v>
                </c:pt>
              </c:strCache>
            </c:strRef>
          </c:tx>
          <c:spPr>
            <a:solidFill>
              <a:srgbClr val="99CC00"/>
            </a:solidFill>
            <a:ln w="25400">
              <a:noFill/>
            </a:ln>
          </c:spPr>
          <c:invertIfNegative val="0"/>
          <c:cat>
            <c:numRef>
              <c:f>'[grafica_ miembros_Diciembre2011.xlsx]Sheet1'!$B$1:$K$1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'[grafica_ miembros_Diciembre2011.xlsx]Sheet1'!$B$2:$K$2</c:f>
              <c:numCache>
                <c:formatCode>General</c:formatCode>
                <c:ptCount val="10"/>
                <c:pt idx="0">
                  <c:v>5.0</c:v>
                </c:pt>
                <c:pt idx="1">
                  <c:v>6.0</c:v>
                </c:pt>
                <c:pt idx="2">
                  <c:v>6.0</c:v>
                </c:pt>
                <c:pt idx="3">
                  <c:v>21.0</c:v>
                </c:pt>
                <c:pt idx="4">
                  <c:v>63.0</c:v>
                </c:pt>
                <c:pt idx="5">
                  <c:v>86.0</c:v>
                </c:pt>
                <c:pt idx="6">
                  <c:v>108.0</c:v>
                </c:pt>
                <c:pt idx="7">
                  <c:v>123.0</c:v>
                </c:pt>
                <c:pt idx="8">
                  <c:v>249.0</c:v>
                </c:pt>
                <c:pt idx="9">
                  <c:v>652.0</c:v>
                </c:pt>
              </c:numCache>
            </c:numRef>
          </c:val>
        </c:ser>
        <c:ser>
          <c:idx val="1"/>
          <c:order val="1"/>
          <c:tx>
            <c:strRef>
              <c:f>'[grafica_ miembros_Diciembre2011.xlsx]Sheet1'!$A$3</c:f>
              <c:strCache>
                <c:ptCount val="1"/>
                <c:pt idx="0">
                  <c:v>2- Small /20 - /19</c:v>
                </c:pt>
              </c:strCache>
            </c:strRef>
          </c:tx>
          <c:spPr>
            <a:solidFill>
              <a:srgbClr val="CCFFCC"/>
            </a:solidFill>
            <a:ln w="25400">
              <a:noFill/>
            </a:ln>
          </c:spPr>
          <c:invertIfNegative val="0"/>
          <c:cat>
            <c:numRef>
              <c:f>'[grafica_ miembros_Diciembre2011.xlsx]Sheet1'!$B$1:$K$1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'[grafica_ miembros_Diciembre2011.xlsx]Sheet1'!$B$3:$K$3</c:f>
              <c:numCache>
                <c:formatCode>General</c:formatCode>
                <c:ptCount val="10"/>
                <c:pt idx="0">
                  <c:v>30.0</c:v>
                </c:pt>
                <c:pt idx="1">
                  <c:v>45.0</c:v>
                </c:pt>
                <c:pt idx="2">
                  <c:v>102.0</c:v>
                </c:pt>
                <c:pt idx="3">
                  <c:v>99.0</c:v>
                </c:pt>
                <c:pt idx="4">
                  <c:v>121.0</c:v>
                </c:pt>
                <c:pt idx="5">
                  <c:v>277.0</c:v>
                </c:pt>
                <c:pt idx="6">
                  <c:v>380.0</c:v>
                </c:pt>
                <c:pt idx="7">
                  <c:v>515.0</c:v>
                </c:pt>
                <c:pt idx="8">
                  <c:v>691.0</c:v>
                </c:pt>
                <c:pt idx="9">
                  <c:v>789.0</c:v>
                </c:pt>
              </c:numCache>
            </c:numRef>
          </c:val>
        </c:ser>
        <c:ser>
          <c:idx val="2"/>
          <c:order val="2"/>
          <c:tx>
            <c:strRef>
              <c:f>'[grafica_ miembros_Diciembre2011.xlsx]Sheet1'!$A$4</c:f>
              <c:strCache>
                <c:ptCount val="1"/>
                <c:pt idx="0">
                  <c:v>3- Medium /19 - /16</c:v>
                </c:pt>
              </c:strCache>
            </c:strRef>
          </c:tx>
          <c:spPr>
            <a:solidFill>
              <a:srgbClr val="89A54E"/>
            </a:solidFill>
            <a:ln w="25400">
              <a:noFill/>
            </a:ln>
          </c:spPr>
          <c:invertIfNegative val="0"/>
          <c:cat>
            <c:numRef>
              <c:f>'[grafica_ miembros_Diciembre2011.xlsx]Sheet1'!$B$1:$K$1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'[grafica_ miembros_Diciembre2011.xlsx]Sheet1'!$B$4:$K$4</c:f>
              <c:numCache>
                <c:formatCode>General</c:formatCode>
                <c:ptCount val="10"/>
                <c:pt idx="0">
                  <c:v>41.0</c:v>
                </c:pt>
                <c:pt idx="1">
                  <c:v>53.0</c:v>
                </c:pt>
                <c:pt idx="2">
                  <c:v>75.0</c:v>
                </c:pt>
                <c:pt idx="3">
                  <c:v>87.0</c:v>
                </c:pt>
                <c:pt idx="4">
                  <c:v>93.0</c:v>
                </c:pt>
                <c:pt idx="5">
                  <c:v>133.0</c:v>
                </c:pt>
                <c:pt idx="6">
                  <c:v>151.0</c:v>
                </c:pt>
                <c:pt idx="7">
                  <c:v>154.0</c:v>
                </c:pt>
                <c:pt idx="8">
                  <c:v>184.0</c:v>
                </c:pt>
                <c:pt idx="9">
                  <c:v>232.0</c:v>
                </c:pt>
              </c:numCache>
            </c:numRef>
          </c:val>
        </c:ser>
        <c:ser>
          <c:idx val="3"/>
          <c:order val="3"/>
          <c:tx>
            <c:strRef>
              <c:f>'[grafica_ miembros_Diciembre2011.xlsx]Sheet1'!$A$5</c:f>
              <c:strCache>
                <c:ptCount val="1"/>
                <c:pt idx="0">
                  <c:v>4- Large /16 - /14</c:v>
                </c:pt>
              </c:strCache>
            </c:strRef>
          </c:tx>
          <c:spPr>
            <a:solidFill>
              <a:srgbClr val="FF9900"/>
            </a:solidFill>
            <a:ln w="25400">
              <a:noFill/>
            </a:ln>
          </c:spPr>
          <c:invertIfNegative val="0"/>
          <c:cat>
            <c:numRef>
              <c:f>'[grafica_ miembros_Diciembre2011.xlsx]Sheet1'!$B$1:$K$1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'[grafica_ miembros_Diciembre2011.xlsx]Sheet1'!$B$5:$K$5</c:f>
              <c:numCache>
                <c:formatCode>General</c:formatCode>
                <c:ptCount val="10"/>
                <c:pt idx="0">
                  <c:v>22.0</c:v>
                </c:pt>
                <c:pt idx="1">
                  <c:v>23.0</c:v>
                </c:pt>
                <c:pt idx="2">
                  <c:v>25.0</c:v>
                </c:pt>
                <c:pt idx="3">
                  <c:v>26.0</c:v>
                </c:pt>
                <c:pt idx="4">
                  <c:v>30.0</c:v>
                </c:pt>
                <c:pt idx="5">
                  <c:v>41.0</c:v>
                </c:pt>
                <c:pt idx="6">
                  <c:v>46.0</c:v>
                </c:pt>
                <c:pt idx="7">
                  <c:v>53.0</c:v>
                </c:pt>
                <c:pt idx="8">
                  <c:v>59.0</c:v>
                </c:pt>
                <c:pt idx="9">
                  <c:v>69.0</c:v>
                </c:pt>
              </c:numCache>
            </c:numRef>
          </c:val>
        </c:ser>
        <c:ser>
          <c:idx val="4"/>
          <c:order val="4"/>
          <c:tx>
            <c:strRef>
              <c:f>'[grafica_ miembros_Diciembre2011.xlsx]Sheet1'!$A$6</c:f>
              <c:strCache>
                <c:ptCount val="1"/>
                <c:pt idx="0">
                  <c:v>5- Extra Large /14 - /11</c:v>
                </c:pt>
              </c:strCache>
            </c:strRef>
          </c:tx>
          <c:spPr>
            <a:solidFill>
              <a:srgbClr val="FFFF99"/>
            </a:solidFill>
            <a:ln w="25400">
              <a:noFill/>
            </a:ln>
          </c:spPr>
          <c:invertIfNegative val="0"/>
          <c:cat>
            <c:numRef>
              <c:f>'[grafica_ miembros_Diciembre2011.xlsx]Sheet1'!$B$1:$K$1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'[grafica_ miembros_Diciembre2011.xlsx]Sheet1'!$B$6:$K$6</c:f>
              <c:numCache>
                <c:formatCode>General</c:formatCode>
                <c:ptCount val="10"/>
                <c:pt idx="0">
                  <c:v>12.0</c:v>
                </c:pt>
                <c:pt idx="1">
                  <c:v>13.0</c:v>
                </c:pt>
                <c:pt idx="2">
                  <c:v>15.0</c:v>
                </c:pt>
                <c:pt idx="3">
                  <c:v>17.0</c:v>
                </c:pt>
                <c:pt idx="4">
                  <c:v>16.0</c:v>
                </c:pt>
                <c:pt idx="5">
                  <c:v>25.0</c:v>
                </c:pt>
                <c:pt idx="6">
                  <c:v>29.0</c:v>
                </c:pt>
                <c:pt idx="7">
                  <c:v>35.0</c:v>
                </c:pt>
                <c:pt idx="8">
                  <c:v>39.0</c:v>
                </c:pt>
                <c:pt idx="9">
                  <c:v>47.0</c:v>
                </c:pt>
              </c:numCache>
            </c:numRef>
          </c:val>
        </c:ser>
        <c:ser>
          <c:idx val="5"/>
          <c:order val="5"/>
          <c:tx>
            <c:strRef>
              <c:f>'[grafica_ miembros_Diciembre2011.xlsx]Sheet1'!$A$7</c:f>
              <c:strCache>
                <c:ptCount val="1"/>
                <c:pt idx="0">
                  <c:v>6- Mayor &gt; /11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invertIfNegative val="0"/>
          <c:cat>
            <c:numRef>
              <c:f>'[grafica_ miembros_Diciembre2011.xlsx]Sheet1'!$B$1:$K$1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'[grafica_ miembros_Diciembre2011.xlsx]Sheet1'!$B$7:$K$7</c:f>
              <c:numCache>
                <c:formatCode>General</c:formatCode>
                <c:ptCount val="10"/>
                <c:pt idx="0">
                  <c:v>2.0</c:v>
                </c:pt>
                <c:pt idx="1">
                  <c:v>2.0</c:v>
                </c:pt>
                <c:pt idx="2">
                  <c:v>2.0</c:v>
                </c:pt>
                <c:pt idx="3">
                  <c:v>2.0</c:v>
                </c:pt>
                <c:pt idx="4">
                  <c:v>3.0</c:v>
                </c:pt>
                <c:pt idx="5">
                  <c:v>6.0</c:v>
                </c:pt>
                <c:pt idx="6">
                  <c:v>5.0</c:v>
                </c:pt>
                <c:pt idx="7">
                  <c:v>7.0</c:v>
                </c:pt>
                <c:pt idx="8">
                  <c:v>9.0</c:v>
                </c:pt>
                <c:pt idx="9">
                  <c:v>13.0</c:v>
                </c:pt>
              </c:numCache>
            </c:numRef>
          </c:val>
        </c:ser>
        <c:ser>
          <c:idx val="6"/>
          <c:order val="6"/>
          <c:tx>
            <c:strRef>
              <c:f>'[grafica_ miembros_Diciembre2011.xlsx]Sheet1'!$A$8</c:f>
              <c:strCache>
                <c:ptCount val="1"/>
                <c:pt idx="0">
                  <c:v>End User</c:v>
                </c:pt>
              </c:strCache>
            </c:strRef>
          </c:tx>
          <c:spPr>
            <a:solidFill>
              <a:srgbClr val="93A9CF"/>
            </a:solidFill>
            <a:ln w="25400">
              <a:noFill/>
            </a:ln>
          </c:spPr>
          <c:invertIfNegative val="0"/>
          <c:cat>
            <c:numRef>
              <c:f>'[grafica_ miembros_Diciembre2011.xlsx]Sheet1'!$B$1:$K$1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'[grafica_ miembros_Diciembre2011.xlsx]Sheet1'!$B$8:$K$8</c:f>
              <c:numCache>
                <c:formatCode>General</c:formatCode>
                <c:ptCount val="10"/>
                <c:pt idx="0">
                  <c:v>12.0</c:v>
                </c:pt>
                <c:pt idx="1">
                  <c:v>15.0</c:v>
                </c:pt>
                <c:pt idx="2">
                  <c:v>22.0</c:v>
                </c:pt>
                <c:pt idx="3">
                  <c:v>36.0</c:v>
                </c:pt>
                <c:pt idx="4">
                  <c:v>52.0</c:v>
                </c:pt>
                <c:pt idx="5">
                  <c:v>137.0</c:v>
                </c:pt>
                <c:pt idx="6">
                  <c:v>162.0</c:v>
                </c:pt>
                <c:pt idx="7">
                  <c:v>210.0</c:v>
                </c:pt>
                <c:pt idx="8">
                  <c:v>250.0</c:v>
                </c:pt>
                <c:pt idx="9">
                  <c:v>326.0</c:v>
                </c:pt>
              </c:numCache>
            </c:numRef>
          </c:val>
        </c:ser>
        <c:ser>
          <c:idx val="7"/>
          <c:order val="7"/>
          <c:tx>
            <c:strRef>
              <c:f>'[grafica_ miembros_Diciembre2011.xlsx]Sheet1'!$A$9</c:f>
              <c:strCache>
                <c:ptCount val="1"/>
                <c:pt idx="0">
                  <c:v>IPv6</c:v>
                </c:pt>
              </c:strCache>
            </c:strRef>
          </c:tx>
          <c:spPr>
            <a:solidFill>
              <a:srgbClr val="993366"/>
            </a:solidFill>
            <a:ln w="25400">
              <a:noFill/>
            </a:ln>
          </c:spPr>
          <c:invertIfNegative val="0"/>
          <c:cat>
            <c:numRef>
              <c:f>'[grafica_ miembros_Diciembre2011.xlsx]Sheet1'!$B$1:$K$1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'[grafica_ miembros_Diciembre2011.xlsx]Sheet1'!$B$9:$K$9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1.0</c:v>
                </c:pt>
                <c:pt idx="3">
                  <c:v>4.0</c:v>
                </c:pt>
                <c:pt idx="4">
                  <c:v>10.0</c:v>
                </c:pt>
                <c:pt idx="5">
                  <c:v>20.0</c:v>
                </c:pt>
                <c:pt idx="6">
                  <c:v>19.0</c:v>
                </c:pt>
                <c:pt idx="7">
                  <c:v>27.0</c:v>
                </c:pt>
                <c:pt idx="8">
                  <c:v>37.0</c:v>
                </c:pt>
                <c:pt idx="9">
                  <c:v>51.0</c:v>
                </c:pt>
              </c:numCache>
            </c:numRef>
          </c:val>
        </c:ser>
        <c:ser>
          <c:idx val="8"/>
          <c:order val="8"/>
          <c:tx>
            <c:strRef>
              <c:f>'[grafica_ miembros_Diciembre2011.xlsx]Sheet1'!$A$10</c:f>
              <c:strCache>
                <c:ptCount val="1"/>
                <c:pt idx="0">
                  <c:v>No Resource Member</c:v>
                </c:pt>
              </c:strCache>
            </c:strRef>
          </c:tx>
          <c:spPr>
            <a:solidFill>
              <a:srgbClr val="00CCFF"/>
            </a:solidFill>
            <a:ln w="25400">
              <a:noFill/>
            </a:ln>
          </c:spPr>
          <c:invertIfNegative val="0"/>
          <c:cat>
            <c:numRef>
              <c:f>'[grafica_ miembros_Diciembre2011.xlsx]Sheet1'!$B$1:$K$1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'[grafica_ miembros_Diciembre2011.xlsx]Sheet1'!$B$10:$K$10</c:f>
              <c:numCache>
                <c:formatCode>General</c:formatCode>
                <c:ptCount val="10"/>
                <c:pt idx="0">
                  <c:v>0.0</c:v>
                </c:pt>
                <c:pt idx="1">
                  <c:v>0.0</c:v>
                </c:pt>
                <c:pt idx="2">
                  <c:v>1.0</c:v>
                </c:pt>
                <c:pt idx="3">
                  <c:v>2.0</c:v>
                </c:pt>
                <c:pt idx="4">
                  <c:v>2.0</c:v>
                </c:pt>
                <c:pt idx="5">
                  <c:v>3.0</c:v>
                </c:pt>
                <c:pt idx="6">
                  <c:v>2.0</c:v>
                </c:pt>
                <c:pt idx="7">
                  <c:v>4.0</c:v>
                </c:pt>
                <c:pt idx="8">
                  <c:v>6.0</c:v>
                </c:pt>
                <c:pt idx="9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77733048"/>
        <c:axId val="2077736296"/>
        <c:axId val="0"/>
      </c:bar3DChart>
      <c:catAx>
        <c:axId val="2077733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lang="es-UY"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2077736296"/>
        <c:crosses val="autoZero"/>
        <c:auto val="1"/>
        <c:lblAlgn val="ctr"/>
        <c:lblOffset val="100"/>
        <c:noMultiLvlLbl val="0"/>
      </c:catAx>
      <c:valAx>
        <c:axId val="207773629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lang="es-UY"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20777330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12554826480023"/>
          <c:y val="0.150492276960955"/>
          <c:w val="0.159151064450277"/>
          <c:h val="0.704640884491209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lang="es-UY" sz="75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[space.txt]space.txt!$A$1:$A$212</c:f>
              <c:numCache>
                <c:formatCode>m/d/yy</c:formatCode>
                <c:ptCount val="212"/>
                <c:pt idx="0">
                  <c:v>40746.0</c:v>
                </c:pt>
                <c:pt idx="1">
                  <c:v>40747.0</c:v>
                </c:pt>
                <c:pt idx="2">
                  <c:v>40748.0</c:v>
                </c:pt>
                <c:pt idx="3">
                  <c:v>40749.0</c:v>
                </c:pt>
                <c:pt idx="4">
                  <c:v>40750.0</c:v>
                </c:pt>
                <c:pt idx="5">
                  <c:v>40751.0</c:v>
                </c:pt>
                <c:pt idx="6">
                  <c:v>40752.0</c:v>
                </c:pt>
                <c:pt idx="7">
                  <c:v>40753.0</c:v>
                </c:pt>
                <c:pt idx="8">
                  <c:v>40754.0</c:v>
                </c:pt>
                <c:pt idx="9">
                  <c:v>40755.0</c:v>
                </c:pt>
                <c:pt idx="10">
                  <c:v>40756.0</c:v>
                </c:pt>
                <c:pt idx="11">
                  <c:v>40757.0</c:v>
                </c:pt>
                <c:pt idx="12">
                  <c:v>40758.0</c:v>
                </c:pt>
                <c:pt idx="13">
                  <c:v>40759.0</c:v>
                </c:pt>
                <c:pt idx="14">
                  <c:v>40760.0</c:v>
                </c:pt>
                <c:pt idx="15">
                  <c:v>40761.0</c:v>
                </c:pt>
                <c:pt idx="16">
                  <c:v>40762.0</c:v>
                </c:pt>
                <c:pt idx="17">
                  <c:v>40763.0</c:v>
                </c:pt>
                <c:pt idx="18">
                  <c:v>40764.0</c:v>
                </c:pt>
                <c:pt idx="19">
                  <c:v>40765.0</c:v>
                </c:pt>
                <c:pt idx="20">
                  <c:v>40766.0</c:v>
                </c:pt>
                <c:pt idx="21">
                  <c:v>40767.0</c:v>
                </c:pt>
                <c:pt idx="22">
                  <c:v>40768.0</c:v>
                </c:pt>
                <c:pt idx="23">
                  <c:v>40769.0</c:v>
                </c:pt>
                <c:pt idx="24">
                  <c:v>40770.0</c:v>
                </c:pt>
                <c:pt idx="25">
                  <c:v>40771.0</c:v>
                </c:pt>
                <c:pt idx="26">
                  <c:v>40772.0</c:v>
                </c:pt>
                <c:pt idx="27">
                  <c:v>40773.0</c:v>
                </c:pt>
                <c:pt idx="28">
                  <c:v>40774.0</c:v>
                </c:pt>
                <c:pt idx="29">
                  <c:v>40775.0</c:v>
                </c:pt>
                <c:pt idx="30">
                  <c:v>40776.0</c:v>
                </c:pt>
                <c:pt idx="31">
                  <c:v>40777.0</c:v>
                </c:pt>
                <c:pt idx="32">
                  <c:v>40778.0</c:v>
                </c:pt>
                <c:pt idx="33">
                  <c:v>40779.0</c:v>
                </c:pt>
                <c:pt idx="34">
                  <c:v>40780.0</c:v>
                </c:pt>
                <c:pt idx="35">
                  <c:v>40781.0</c:v>
                </c:pt>
                <c:pt idx="36">
                  <c:v>40782.0</c:v>
                </c:pt>
                <c:pt idx="37">
                  <c:v>40783.0</c:v>
                </c:pt>
                <c:pt idx="38">
                  <c:v>40784.0</c:v>
                </c:pt>
                <c:pt idx="39">
                  <c:v>40785.0</c:v>
                </c:pt>
                <c:pt idx="40">
                  <c:v>40786.0</c:v>
                </c:pt>
                <c:pt idx="41">
                  <c:v>40787.0</c:v>
                </c:pt>
                <c:pt idx="42">
                  <c:v>40788.0</c:v>
                </c:pt>
                <c:pt idx="43">
                  <c:v>40789.0</c:v>
                </c:pt>
                <c:pt idx="44">
                  <c:v>40790.0</c:v>
                </c:pt>
                <c:pt idx="45">
                  <c:v>40791.0</c:v>
                </c:pt>
                <c:pt idx="46">
                  <c:v>40792.0</c:v>
                </c:pt>
                <c:pt idx="47">
                  <c:v>40793.0</c:v>
                </c:pt>
                <c:pt idx="48">
                  <c:v>40794.0</c:v>
                </c:pt>
                <c:pt idx="49">
                  <c:v>40795.0</c:v>
                </c:pt>
                <c:pt idx="50">
                  <c:v>40796.0</c:v>
                </c:pt>
                <c:pt idx="51">
                  <c:v>40797.0</c:v>
                </c:pt>
                <c:pt idx="52">
                  <c:v>40798.0</c:v>
                </c:pt>
                <c:pt idx="53">
                  <c:v>40799.0</c:v>
                </c:pt>
                <c:pt idx="54">
                  <c:v>40800.0</c:v>
                </c:pt>
                <c:pt idx="55">
                  <c:v>40801.0</c:v>
                </c:pt>
                <c:pt idx="56">
                  <c:v>40802.0</c:v>
                </c:pt>
                <c:pt idx="57">
                  <c:v>40803.0</c:v>
                </c:pt>
                <c:pt idx="58">
                  <c:v>40804.0</c:v>
                </c:pt>
                <c:pt idx="59">
                  <c:v>40805.0</c:v>
                </c:pt>
                <c:pt idx="60">
                  <c:v>40806.0</c:v>
                </c:pt>
                <c:pt idx="61">
                  <c:v>40807.0</c:v>
                </c:pt>
                <c:pt idx="62">
                  <c:v>40808.0</c:v>
                </c:pt>
                <c:pt idx="63">
                  <c:v>40809.0</c:v>
                </c:pt>
                <c:pt idx="64">
                  <c:v>40810.0</c:v>
                </c:pt>
                <c:pt idx="65">
                  <c:v>40811.0</c:v>
                </c:pt>
                <c:pt idx="66">
                  <c:v>40812.0</c:v>
                </c:pt>
                <c:pt idx="67">
                  <c:v>40813.0</c:v>
                </c:pt>
                <c:pt idx="68">
                  <c:v>40814.0</c:v>
                </c:pt>
                <c:pt idx="69">
                  <c:v>40815.0</c:v>
                </c:pt>
                <c:pt idx="70">
                  <c:v>40816.0</c:v>
                </c:pt>
                <c:pt idx="71">
                  <c:v>40817.0</c:v>
                </c:pt>
                <c:pt idx="72">
                  <c:v>40818.0</c:v>
                </c:pt>
                <c:pt idx="73">
                  <c:v>40819.0</c:v>
                </c:pt>
                <c:pt idx="74">
                  <c:v>40820.0</c:v>
                </c:pt>
                <c:pt idx="75">
                  <c:v>40821.0</c:v>
                </c:pt>
                <c:pt idx="76">
                  <c:v>40822.0</c:v>
                </c:pt>
                <c:pt idx="77">
                  <c:v>40823.0</c:v>
                </c:pt>
                <c:pt idx="78">
                  <c:v>40824.0</c:v>
                </c:pt>
                <c:pt idx="79">
                  <c:v>40825.0</c:v>
                </c:pt>
                <c:pt idx="80">
                  <c:v>40826.0</c:v>
                </c:pt>
                <c:pt idx="81">
                  <c:v>40827.0</c:v>
                </c:pt>
                <c:pt idx="82">
                  <c:v>40828.0</c:v>
                </c:pt>
                <c:pt idx="83">
                  <c:v>40829.0</c:v>
                </c:pt>
                <c:pt idx="84">
                  <c:v>40830.0</c:v>
                </c:pt>
                <c:pt idx="85">
                  <c:v>40831.0</c:v>
                </c:pt>
                <c:pt idx="86">
                  <c:v>40832.0</c:v>
                </c:pt>
                <c:pt idx="87">
                  <c:v>40833.0</c:v>
                </c:pt>
                <c:pt idx="88">
                  <c:v>40834.0</c:v>
                </c:pt>
                <c:pt idx="89">
                  <c:v>40835.0</c:v>
                </c:pt>
                <c:pt idx="90">
                  <c:v>40836.0</c:v>
                </c:pt>
                <c:pt idx="91">
                  <c:v>40837.0</c:v>
                </c:pt>
                <c:pt idx="92">
                  <c:v>40838.0</c:v>
                </c:pt>
                <c:pt idx="93">
                  <c:v>40839.0</c:v>
                </c:pt>
                <c:pt idx="94">
                  <c:v>40840.0</c:v>
                </c:pt>
                <c:pt idx="95">
                  <c:v>40841.0</c:v>
                </c:pt>
                <c:pt idx="96">
                  <c:v>40842.0</c:v>
                </c:pt>
                <c:pt idx="97">
                  <c:v>40843.0</c:v>
                </c:pt>
                <c:pt idx="98">
                  <c:v>40844.0</c:v>
                </c:pt>
                <c:pt idx="99">
                  <c:v>40845.0</c:v>
                </c:pt>
                <c:pt idx="100">
                  <c:v>40846.0</c:v>
                </c:pt>
                <c:pt idx="101">
                  <c:v>40847.0</c:v>
                </c:pt>
                <c:pt idx="102">
                  <c:v>40848.0</c:v>
                </c:pt>
                <c:pt idx="103">
                  <c:v>40849.0</c:v>
                </c:pt>
                <c:pt idx="104">
                  <c:v>40850.0</c:v>
                </c:pt>
                <c:pt idx="105">
                  <c:v>40851.0</c:v>
                </c:pt>
                <c:pt idx="106">
                  <c:v>40852.0</c:v>
                </c:pt>
                <c:pt idx="107">
                  <c:v>40853.0</c:v>
                </c:pt>
                <c:pt idx="108">
                  <c:v>40854.0</c:v>
                </c:pt>
                <c:pt idx="109">
                  <c:v>40855.0</c:v>
                </c:pt>
                <c:pt idx="110">
                  <c:v>40856.0</c:v>
                </c:pt>
                <c:pt idx="111">
                  <c:v>40857.0</c:v>
                </c:pt>
                <c:pt idx="112">
                  <c:v>40858.0</c:v>
                </c:pt>
                <c:pt idx="113">
                  <c:v>40859.0</c:v>
                </c:pt>
                <c:pt idx="114">
                  <c:v>40860.0</c:v>
                </c:pt>
                <c:pt idx="115">
                  <c:v>40861.0</c:v>
                </c:pt>
                <c:pt idx="116">
                  <c:v>40862.0</c:v>
                </c:pt>
                <c:pt idx="117">
                  <c:v>40863.0</c:v>
                </c:pt>
                <c:pt idx="118">
                  <c:v>40864.0</c:v>
                </c:pt>
                <c:pt idx="119">
                  <c:v>40865.0</c:v>
                </c:pt>
                <c:pt idx="120">
                  <c:v>40866.0</c:v>
                </c:pt>
                <c:pt idx="121">
                  <c:v>40867.0</c:v>
                </c:pt>
                <c:pt idx="122">
                  <c:v>40868.0</c:v>
                </c:pt>
                <c:pt idx="123">
                  <c:v>40869.0</c:v>
                </c:pt>
                <c:pt idx="124">
                  <c:v>40870.0</c:v>
                </c:pt>
                <c:pt idx="125">
                  <c:v>40871.0</c:v>
                </c:pt>
                <c:pt idx="126">
                  <c:v>40872.0</c:v>
                </c:pt>
                <c:pt idx="127">
                  <c:v>40873.0</c:v>
                </c:pt>
                <c:pt idx="128">
                  <c:v>40874.0</c:v>
                </c:pt>
                <c:pt idx="129">
                  <c:v>40875.0</c:v>
                </c:pt>
                <c:pt idx="130">
                  <c:v>40876.0</c:v>
                </c:pt>
                <c:pt idx="131">
                  <c:v>40878.0</c:v>
                </c:pt>
                <c:pt idx="132">
                  <c:v>40879.0</c:v>
                </c:pt>
                <c:pt idx="133">
                  <c:v>40880.0</c:v>
                </c:pt>
                <c:pt idx="134">
                  <c:v>40881.0</c:v>
                </c:pt>
                <c:pt idx="135">
                  <c:v>40882.0</c:v>
                </c:pt>
                <c:pt idx="136">
                  <c:v>40883.0</c:v>
                </c:pt>
                <c:pt idx="137">
                  <c:v>40883.0</c:v>
                </c:pt>
                <c:pt idx="138">
                  <c:v>40884.0</c:v>
                </c:pt>
                <c:pt idx="139">
                  <c:v>40885.0</c:v>
                </c:pt>
                <c:pt idx="140">
                  <c:v>40886.0</c:v>
                </c:pt>
                <c:pt idx="141">
                  <c:v>40887.0</c:v>
                </c:pt>
                <c:pt idx="142">
                  <c:v>40888.0</c:v>
                </c:pt>
                <c:pt idx="143">
                  <c:v>40889.0</c:v>
                </c:pt>
                <c:pt idx="144">
                  <c:v>40890.0</c:v>
                </c:pt>
                <c:pt idx="145">
                  <c:v>40891.0</c:v>
                </c:pt>
                <c:pt idx="146">
                  <c:v>40892.0</c:v>
                </c:pt>
                <c:pt idx="147">
                  <c:v>40893.0</c:v>
                </c:pt>
                <c:pt idx="148">
                  <c:v>40894.0</c:v>
                </c:pt>
                <c:pt idx="149">
                  <c:v>40895.0</c:v>
                </c:pt>
                <c:pt idx="150">
                  <c:v>40896.0</c:v>
                </c:pt>
                <c:pt idx="151">
                  <c:v>40897.0</c:v>
                </c:pt>
                <c:pt idx="152">
                  <c:v>40898.0</c:v>
                </c:pt>
                <c:pt idx="153">
                  <c:v>40899.0</c:v>
                </c:pt>
                <c:pt idx="154">
                  <c:v>40900.0</c:v>
                </c:pt>
                <c:pt idx="155">
                  <c:v>40901.0</c:v>
                </c:pt>
                <c:pt idx="156">
                  <c:v>40902.0</c:v>
                </c:pt>
                <c:pt idx="157">
                  <c:v>40903.0</c:v>
                </c:pt>
                <c:pt idx="158">
                  <c:v>40904.0</c:v>
                </c:pt>
                <c:pt idx="159">
                  <c:v>40905.0</c:v>
                </c:pt>
                <c:pt idx="160">
                  <c:v>40906.0</c:v>
                </c:pt>
                <c:pt idx="161">
                  <c:v>40907.0</c:v>
                </c:pt>
                <c:pt idx="162">
                  <c:v>40908.0</c:v>
                </c:pt>
                <c:pt idx="163">
                  <c:v>40909.0</c:v>
                </c:pt>
                <c:pt idx="164">
                  <c:v>40910.0</c:v>
                </c:pt>
                <c:pt idx="165">
                  <c:v>40911.0</c:v>
                </c:pt>
                <c:pt idx="166">
                  <c:v>40912.0</c:v>
                </c:pt>
                <c:pt idx="167">
                  <c:v>40913.0</c:v>
                </c:pt>
                <c:pt idx="168">
                  <c:v>40914.0</c:v>
                </c:pt>
                <c:pt idx="169">
                  <c:v>40915.0</c:v>
                </c:pt>
                <c:pt idx="170">
                  <c:v>40916.0</c:v>
                </c:pt>
                <c:pt idx="171">
                  <c:v>40917.0</c:v>
                </c:pt>
                <c:pt idx="172">
                  <c:v>40918.0</c:v>
                </c:pt>
                <c:pt idx="173">
                  <c:v>40919.0</c:v>
                </c:pt>
                <c:pt idx="174">
                  <c:v>40920.0</c:v>
                </c:pt>
                <c:pt idx="175">
                  <c:v>40921.0</c:v>
                </c:pt>
                <c:pt idx="176">
                  <c:v>40922.0</c:v>
                </c:pt>
                <c:pt idx="177">
                  <c:v>40923.0</c:v>
                </c:pt>
                <c:pt idx="178">
                  <c:v>40924.0</c:v>
                </c:pt>
                <c:pt idx="179">
                  <c:v>40925.0</c:v>
                </c:pt>
                <c:pt idx="180">
                  <c:v>40926.0</c:v>
                </c:pt>
                <c:pt idx="181">
                  <c:v>40927.0</c:v>
                </c:pt>
                <c:pt idx="182">
                  <c:v>40928.0</c:v>
                </c:pt>
                <c:pt idx="183">
                  <c:v>40929.0</c:v>
                </c:pt>
                <c:pt idx="184">
                  <c:v>40930.0</c:v>
                </c:pt>
                <c:pt idx="185">
                  <c:v>40931.0</c:v>
                </c:pt>
                <c:pt idx="186">
                  <c:v>40932.0</c:v>
                </c:pt>
                <c:pt idx="187">
                  <c:v>40934.0</c:v>
                </c:pt>
                <c:pt idx="188">
                  <c:v>40935.0</c:v>
                </c:pt>
                <c:pt idx="189">
                  <c:v>40936.0</c:v>
                </c:pt>
                <c:pt idx="190">
                  <c:v>40937.0</c:v>
                </c:pt>
                <c:pt idx="191">
                  <c:v>40938.0</c:v>
                </c:pt>
                <c:pt idx="192">
                  <c:v>40939.0</c:v>
                </c:pt>
                <c:pt idx="193">
                  <c:v>40940.0</c:v>
                </c:pt>
                <c:pt idx="194">
                  <c:v>40941.0</c:v>
                </c:pt>
                <c:pt idx="195">
                  <c:v>40942.0</c:v>
                </c:pt>
                <c:pt idx="196">
                  <c:v>40943.0</c:v>
                </c:pt>
                <c:pt idx="197">
                  <c:v>40944.0</c:v>
                </c:pt>
                <c:pt idx="198">
                  <c:v>40945.0</c:v>
                </c:pt>
                <c:pt idx="199">
                  <c:v>40946.0</c:v>
                </c:pt>
                <c:pt idx="200">
                  <c:v>40947.0</c:v>
                </c:pt>
                <c:pt idx="201">
                  <c:v>40948.0</c:v>
                </c:pt>
                <c:pt idx="202">
                  <c:v>40949.0</c:v>
                </c:pt>
                <c:pt idx="203">
                  <c:v>40950.0</c:v>
                </c:pt>
                <c:pt idx="204">
                  <c:v>40951.0</c:v>
                </c:pt>
                <c:pt idx="205">
                  <c:v>40952.0</c:v>
                </c:pt>
                <c:pt idx="206">
                  <c:v>40953.0</c:v>
                </c:pt>
                <c:pt idx="207">
                  <c:v>40954.0</c:v>
                </c:pt>
                <c:pt idx="208">
                  <c:v>40955.0</c:v>
                </c:pt>
                <c:pt idx="209">
                  <c:v>40956.0</c:v>
                </c:pt>
                <c:pt idx="210">
                  <c:v>40957.0</c:v>
                </c:pt>
                <c:pt idx="211">
                  <c:v>40958.0</c:v>
                </c:pt>
              </c:numCache>
            </c:numRef>
          </c:cat>
          <c:val>
            <c:numRef>
              <c:f>[space.txt]space.txt!$B$1:$B$212</c:f>
              <c:numCache>
                <c:formatCode>General</c:formatCode>
                <c:ptCount val="212"/>
                <c:pt idx="0">
                  <c:v>7.345024E7</c:v>
                </c:pt>
                <c:pt idx="1">
                  <c:v>7.345024E7</c:v>
                </c:pt>
                <c:pt idx="2">
                  <c:v>7.345024E7</c:v>
                </c:pt>
                <c:pt idx="3">
                  <c:v>7.345024E7</c:v>
                </c:pt>
                <c:pt idx="4">
                  <c:v>7.3446144E7</c:v>
                </c:pt>
                <c:pt idx="5">
                  <c:v>7.3442048E7</c:v>
                </c:pt>
                <c:pt idx="6">
                  <c:v>7.3437696E7</c:v>
                </c:pt>
                <c:pt idx="7">
                  <c:v>7.3427456E7</c:v>
                </c:pt>
                <c:pt idx="8">
                  <c:v>7.3427456E7</c:v>
                </c:pt>
                <c:pt idx="9">
                  <c:v>7.3427456E7</c:v>
                </c:pt>
                <c:pt idx="10">
                  <c:v>7.3327104E7</c:v>
                </c:pt>
                <c:pt idx="11">
                  <c:v>7.3327104E7</c:v>
                </c:pt>
                <c:pt idx="12">
                  <c:v>7.3314816E7</c:v>
                </c:pt>
                <c:pt idx="13">
                  <c:v>7.3314816E7</c:v>
                </c:pt>
                <c:pt idx="14">
                  <c:v>7.3313792E7</c:v>
                </c:pt>
                <c:pt idx="15">
                  <c:v>7.3313792E7</c:v>
                </c:pt>
                <c:pt idx="16">
                  <c:v>7.3313792E7</c:v>
                </c:pt>
                <c:pt idx="17">
                  <c:v>7.3313536E7</c:v>
                </c:pt>
                <c:pt idx="18">
                  <c:v>7.3313536E7</c:v>
                </c:pt>
                <c:pt idx="19">
                  <c:v>7.3307392E7</c:v>
                </c:pt>
                <c:pt idx="20">
                  <c:v>7.3306368E7</c:v>
                </c:pt>
                <c:pt idx="21">
                  <c:v>7.3306368E7</c:v>
                </c:pt>
                <c:pt idx="22">
                  <c:v>7.3306368E7</c:v>
                </c:pt>
                <c:pt idx="23">
                  <c:v>7.3306368E7</c:v>
                </c:pt>
                <c:pt idx="24">
                  <c:v>7.330432E7</c:v>
                </c:pt>
                <c:pt idx="25">
                  <c:v>7.3304576E7</c:v>
                </c:pt>
                <c:pt idx="26">
                  <c:v>7.3304576E7</c:v>
                </c:pt>
                <c:pt idx="27">
                  <c:v>7.3302528E7</c:v>
                </c:pt>
                <c:pt idx="28">
                  <c:v>7.3301248E7</c:v>
                </c:pt>
                <c:pt idx="29">
                  <c:v>7.3301248E7</c:v>
                </c:pt>
                <c:pt idx="30">
                  <c:v>7.3301248E7</c:v>
                </c:pt>
                <c:pt idx="31">
                  <c:v>7.3168128E7</c:v>
                </c:pt>
                <c:pt idx="32">
                  <c:v>7.3166848E7</c:v>
                </c:pt>
                <c:pt idx="33">
                  <c:v>7.3166848E7</c:v>
                </c:pt>
                <c:pt idx="34">
                  <c:v>7.3166848E7</c:v>
                </c:pt>
                <c:pt idx="35">
                  <c:v>7.3166848E7</c:v>
                </c:pt>
                <c:pt idx="36">
                  <c:v>7.3166848E7</c:v>
                </c:pt>
                <c:pt idx="37">
                  <c:v>7.3166848E7</c:v>
                </c:pt>
                <c:pt idx="38">
                  <c:v>7.3170944E7</c:v>
                </c:pt>
                <c:pt idx="39">
                  <c:v>7.3169664E7</c:v>
                </c:pt>
                <c:pt idx="40">
                  <c:v>7.299968E7</c:v>
                </c:pt>
                <c:pt idx="41">
                  <c:v>7.2928E7</c:v>
                </c:pt>
                <c:pt idx="42">
                  <c:v>7.2927744E7</c:v>
                </c:pt>
                <c:pt idx="43">
                  <c:v>7.2927744E7</c:v>
                </c:pt>
                <c:pt idx="44">
                  <c:v>7.2927744E7</c:v>
                </c:pt>
                <c:pt idx="45">
                  <c:v>7.2919552E7</c:v>
                </c:pt>
                <c:pt idx="46">
                  <c:v>7.2913408E7</c:v>
                </c:pt>
                <c:pt idx="47">
                  <c:v>7.278208E7</c:v>
                </c:pt>
                <c:pt idx="48">
                  <c:v>7.278208E7</c:v>
                </c:pt>
                <c:pt idx="49">
                  <c:v>7.2651008E7</c:v>
                </c:pt>
                <c:pt idx="50">
                  <c:v>7.2651008E7</c:v>
                </c:pt>
                <c:pt idx="51">
                  <c:v>7.2651008E7</c:v>
                </c:pt>
                <c:pt idx="52">
                  <c:v>7.0553856E7</c:v>
                </c:pt>
                <c:pt idx="53">
                  <c:v>7.055232E7</c:v>
                </c:pt>
                <c:pt idx="54">
                  <c:v>7.0486784E7</c:v>
                </c:pt>
                <c:pt idx="55">
                  <c:v>7.0486784E7</c:v>
                </c:pt>
                <c:pt idx="56">
                  <c:v>7.0475776E7</c:v>
                </c:pt>
                <c:pt idx="57">
                  <c:v>7.0475776E7</c:v>
                </c:pt>
                <c:pt idx="58">
                  <c:v>7.0475776E7</c:v>
                </c:pt>
                <c:pt idx="59">
                  <c:v>6.9414912E7</c:v>
                </c:pt>
                <c:pt idx="60">
                  <c:v>6.9413632E7</c:v>
                </c:pt>
                <c:pt idx="61">
                  <c:v>6.9409536E7</c:v>
                </c:pt>
                <c:pt idx="62">
                  <c:v>6.9388032E7</c:v>
                </c:pt>
                <c:pt idx="63">
                  <c:v>6.9388032E7</c:v>
                </c:pt>
                <c:pt idx="64">
                  <c:v>6.9388032E7</c:v>
                </c:pt>
                <c:pt idx="65">
                  <c:v>6.9388032E7</c:v>
                </c:pt>
                <c:pt idx="66">
                  <c:v>6.9388032E7</c:v>
                </c:pt>
                <c:pt idx="67">
                  <c:v>6.9388032E7</c:v>
                </c:pt>
                <c:pt idx="68">
                  <c:v>6.9388032E7</c:v>
                </c:pt>
                <c:pt idx="69">
                  <c:v>6.8863744E7</c:v>
                </c:pt>
                <c:pt idx="70">
                  <c:v>6.8859648E7</c:v>
                </c:pt>
                <c:pt idx="71">
                  <c:v>6.8859648E7</c:v>
                </c:pt>
                <c:pt idx="72">
                  <c:v>6.8859648E7</c:v>
                </c:pt>
                <c:pt idx="73">
                  <c:v>6.8857856E7</c:v>
                </c:pt>
                <c:pt idx="74">
                  <c:v>6.88576E7</c:v>
                </c:pt>
                <c:pt idx="75">
                  <c:v>6.8853504E7</c:v>
                </c:pt>
                <c:pt idx="76">
                  <c:v>6.8820736E7</c:v>
                </c:pt>
                <c:pt idx="77">
                  <c:v>6.8820736E7</c:v>
                </c:pt>
                <c:pt idx="78">
                  <c:v>6.8820736E7</c:v>
                </c:pt>
                <c:pt idx="79">
                  <c:v>6.8820736E7</c:v>
                </c:pt>
                <c:pt idx="80">
                  <c:v>6.8819712E7</c:v>
                </c:pt>
                <c:pt idx="81">
                  <c:v>6.8489984E7</c:v>
                </c:pt>
                <c:pt idx="82">
                  <c:v>6.84736E7</c:v>
                </c:pt>
                <c:pt idx="83">
                  <c:v>6.8440832E7</c:v>
                </c:pt>
                <c:pt idx="84">
                  <c:v>6.843264E7</c:v>
                </c:pt>
                <c:pt idx="85">
                  <c:v>6.843264E7</c:v>
                </c:pt>
                <c:pt idx="86">
                  <c:v>6.843264E7</c:v>
                </c:pt>
                <c:pt idx="87">
                  <c:v>6.8431616E7</c:v>
                </c:pt>
                <c:pt idx="88">
                  <c:v>6.8423424E7</c:v>
                </c:pt>
                <c:pt idx="89">
                  <c:v>6.8292352E7</c:v>
                </c:pt>
                <c:pt idx="90">
                  <c:v>6.8259584E7</c:v>
                </c:pt>
                <c:pt idx="91">
                  <c:v>6.8246272E7</c:v>
                </c:pt>
                <c:pt idx="92">
                  <c:v>6.8246272E7</c:v>
                </c:pt>
                <c:pt idx="93">
                  <c:v>6.8246272E7</c:v>
                </c:pt>
                <c:pt idx="94">
                  <c:v>6.8246272E7</c:v>
                </c:pt>
                <c:pt idx="95">
                  <c:v>6.8242176E7</c:v>
                </c:pt>
                <c:pt idx="96">
                  <c:v>6.8242176E7</c:v>
                </c:pt>
                <c:pt idx="97">
                  <c:v>6.824192E7</c:v>
                </c:pt>
                <c:pt idx="98">
                  <c:v>6.8240896E7</c:v>
                </c:pt>
                <c:pt idx="99">
                  <c:v>6.8240896E7</c:v>
                </c:pt>
                <c:pt idx="100">
                  <c:v>6.8240896E7</c:v>
                </c:pt>
                <c:pt idx="101">
                  <c:v>6.8240896E7</c:v>
                </c:pt>
                <c:pt idx="102">
                  <c:v>6.8232704E7</c:v>
                </c:pt>
                <c:pt idx="103">
                  <c:v>6.8232704E7</c:v>
                </c:pt>
                <c:pt idx="104">
                  <c:v>6.822656E7</c:v>
                </c:pt>
                <c:pt idx="105">
                  <c:v>6.822656E7</c:v>
                </c:pt>
                <c:pt idx="106">
                  <c:v>6.822656E7</c:v>
                </c:pt>
                <c:pt idx="107">
                  <c:v>6.822656E7</c:v>
                </c:pt>
                <c:pt idx="108">
                  <c:v>6.7698176E7</c:v>
                </c:pt>
                <c:pt idx="109">
                  <c:v>6.7698176E7</c:v>
                </c:pt>
                <c:pt idx="110">
                  <c:v>6.7698176E7</c:v>
                </c:pt>
                <c:pt idx="111">
                  <c:v>6.769408E7</c:v>
                </c:pt>
                <c:pt idx="112">
                  <c:v>6.769408E7</c:v>
                </c:pt>
                <c:pt idx="113">
                  <c:v>6.769408E7</c:v>
                </c:pt>
                <c:pt idx="114">
                  <c:v>6.769408E7</c:v>
                </c:pt>
                <c:pt idx="115">
                  <c:v>6.7687936E7</c:v>
                </c:pt>
                <c:pt idx="116">
                  <c:v>6.7686656E7</c:v>
                </c:pt>
                <c:pt idx="117">
                  <c:v>6.7686656E7</c:v>
                </c:pt>
                <c:pt idx="118">
                  <c:v>6.7661824E7</c:v>
                </c:pt>
                <c:pt idx="119">
                  <c:v>6.7661824E7</c:v>
                </c:pt>
                <c:pt idx="120">
                  <c:v>6.7661824E7</c:v>
                </c:pt>
                <c:pt idx="121">
                  <c:v>6.7661824E7</c:v>
                </c:pt>
                <c:pt idx="122">
                  <c:v>6.7661824E7</c:v>
                </c:pt>
                <c:pt idx="123">
                  <c:v>6.765568E7</c:v>
                </c:pt>
                <c:pt idx="124">
                  <c:v>6.765568E7</c:v>
                </c:pt>
                <c:pt idx="125">
                  <c:v>6.765568E7</c:v>
                </c:pt>
                <c:pt idx="126">
                  <c:v>6.765568E7</c:v>
                </c:pt>
                <c:pt idx="127">
                  <c:v>6.765568E7</c:v>
                </c:pt>
                <c:pt idx="128">
                  <c:v>6.765568E7</c:v>
                </c:pt>
                <c:pt idx="129">
                  <c:v>6.7646464E7</c:v>
                </c:pt>
                <c:pt idx="130">
                  <c:v>6.7646464E7</c:v>
                </c:pt>
                <c:pt idx="131">
                  <c:v>6.7642368E7</c:v>
                </c:pt>
                <c:pt idx="132">
                  <c:v>6.7641344E7</c:v>
                </c:pt>
                <c:pt idx="133">
                  <c:v>6.7641344E7</c:v>
                </c:pt>
                <c:pt idx="134">
                  <c:v>6.7641344E7</c:v>
                </c:pt>
                <c:pt idx="135">
                  <c:v>6.764032E7</c:v>
                </c:pt>
                <c:pt idx="136">
                  <c:v>6.7482624E7</c:v>
                </c:pt>
                <c:pt idx="137">
                  <c:v>6.7482624E7</c:v>
                </c:pt>
                <c:pt idx="138">
                  <c:v>6.7447808E7</c:v>
                </c:pt>
                <c:pt idx="139">
                  <c:v>6.7218432E7</c:v>
                </c:pt>
                <c:pt idx="140">
                  <c:v>6.7218432E7</c:v>
                </c:pt>
                <c:pt idx="141">
                  <c:v>6.7218432E7</c:v>
                </c:pt>
                <c:pt idx="142">
                  <c:v>6.7218432E7</c:v>
                </c:pt>
                <c:pt idx="143">
                  <c:v>6.7216384E7</c:v>
                </c:pt>
                <c:pt idx="144">
                  <c:v>6.7216384E7</c:v>
                </c:pt>
                <c:pt idx="145">
                  <c:v>6.7211776E7</c:v>
                </c:pt>
                <c:pt idx="146">
                  <c:v>6.681856E7</c:v>
                </c:pt>
                <c:pt idx="147">
                  <c:v>6.681856E7</c:v>
                </c:pt>
                <c:pt idx="148">
                  <c:v>6.681856E7</c:v>
                </c:pt>
                <c:pt idx="149">
                  <c:v>6.681856E7</c:v>
                </c:pt>
                <c:pt idx="150">
                  <c:v>6.6809344E7</c:v>
                </c:pt>
                <c:pt idx="151">
                  <c:v>6.6678272E7</c:v>
                </c:pt>
                <c:pt idx="152">
                  <c:v>6.6674176E7</c:v>
                </c:pt>
                <c:pt idx="153">
                  <c:v>6.6636288E7</c:v>
                </c:pt>
                <c:pt idx="154">
                  <c:v>6.663424E7</c:v>
                </c:pt>
                <c:pt idx="155">
                  <c:v>6.663424E7</c:v>
                </c:pt>
                <c:pt idx="156">
                  <c:v>6.663424E7</c:v>
                </c:pt>
                <c:pt idx="157">
                  <c:v>6.6633216E7</c:v>
                </c:pt>
                <c:pt idx="158">
                  <c:v>6.6633216E7</c:v>
                </c:pt>
                <c:pt idx="159">
                  <c:v>6.6366976E7</c:v>
                </c:pt>
                <c:pt idx="160">
                  <c:v>6.636672E7</c:v>
                </c:pt>
                <c:pt idx="161">
                  <c:v>6.6350336E7</c:v>
                </c:pt>
                <c:pt idx="162">
                  <c:v>6.6350336E7</c:v>
                </c:pt>
                <c:pt idx="163">
                  <c:v>6.6350336E7</c:v>
                </c:pt>
                <c:pt idx="164">
                  <c:v>6.4253184E7</c:v>
                </c:pt>
                <c:pt idx="165">
                  <c:v>6.4253184E7</c:v>
                </c:pt>
                <c:pt idx="166">
                  <c:v>6.4251136E7</c:v>
                </c:pt>
                <c:pt idx="167">
                  <c:v>6.4087296E7</c:v>
                </c:pt>
                <c:pt idx="168">
                  <c:v>6.4087296E7</c:v>
                </c:pt>
                <c:pt idx="169">
                  <c:v>6.4087296E7</c:v>
                </c:pt>
                <c:pt idx="170">
                  <c:v>6.4087296E7</c:v>
                </c:pt>
                <c:pt idx="171">
                  <c:v>6.4087296E7</c:v>
                </c:pt>
                <c:pt idx="172">
                  <c:v>6.4087296E7</c:v>
                </c:pt>
                <c:pt idx="173">
                  <c:v>6.402176E7</c:v>
                </c:pt>
                <c:pt idx="174">
                  <c:v>6.4020736E7</c:v>
                </c:pt>
                <c:pt idx="175">
                  <c:v>6.3983872E7</c:v>
                </c:pt>
                <c:pt idx="176">
                  <c:v>6.3983872E7</c:v>
                </c:pt>
                <c:pt idx="177">
                  <c:v>6.3983872E7</c:v>
                </c:pt>
                <c:pt idx="178">
                  <c:v>6.39808E7</c:v>
                </c:pt>
                <c:pt idx="179">
                  <c:v>6.3977472E7</c:v>
                </c:pt>
                <c:pt idx="180">
                  <c:v>6.3975424E7</c:v>
                </c:pt>
                <c:pt idx="181">
                  <c:v>6.3972352E7</c:v>
                </c:pt>
                <c:pt idx="182">
                  <c:v>6.397184E7</c:v>
                </c:pt>
                <c:pt idx="183">
                  <c:v>6.397184E7</c:v>
                </c:pt>
                <c:pt idx="184">
                  <c:v>6.397184E7</c:v>
                </c:pt>
                <c:pt idx="185">
                  <c:v>6.397184E7</c:v>
                </c:pt>
                <c:pt idx="186">
                  <c:v>6.397184E7</c:v>
                </c:pt>
                <c:pt idx="187">
                  <c:v>6.3948288E7</c:v>
                </c:pt>
                <c:pt idx="188">
                  <c:v>6.3923712E7</c:v>
                </c:pt>
                <c:pt idx="189">
                  <c:v>6.3923712E7</c:v>
                </c:pt>
                <c:pt idx="190">
                  <c:v>6.3923712E7</c:v>
                </c:pt>
                <c:pt idx="191">
                  <c:v>6.3923712E7</c:v>
                </c:pt>
                <c:pt idx="192">
                  <c:v>6.3917568E7</c:v>
                </c:pt>
                <c:pt idx="193">
                  <c:v>6.3883776E7</c:v>
                </c:pt>
                <c:pt idx="194">
                  <c:v>6.3883776E7</c:v>
                </c:pt>
                <c:pt idx="195">
                  <c:v>6.3883776E7</c:v>
                </c:pt>
                <c:pt idx="196">
                  <c:v>6.3883776E7</c:v>
                </c:pt>
                <c:pt idx="197">
                  <c:v>6.3883776E7</c:v>
                </c:pt>
                <c:pt idx="198">
                  <c:v>6.3883776E7</c:v>
                </c:pt>
                <c:pt idx="199">
                  <c:v>6.3867392E7</c:v>
                </c:pt>
                <c:pt idx="200">
                  <c:v>6.3867392E7</c:v>
                </c:pt>
                <c:pt idx="201">
                  <c:v>6.3866368E7</c:v>
                </c:pt>
                <c:pt idx="202">
                  <c:v>6.386432E7</c:v>
                </c:pt>
                <c:pt idx="203">
                  <c:v>6.386432E7</c:v>
                </c:pt>
                <c:pt idx="204">
                  <c:v>6.386432E7</c:v>
                </c:pt>
                <c:pt idx="205">
                  <c:v>6.386432E7</c:v>
                </c:pt>
                <c:pt idx="206">
                  <c:v>6.386432E7</c:v>
                </c:pt>
                <c:pt idx="207">
                  <c:v>6.386432E7</c:v>
                </c:pt>
                <c:pt idx="208">
                  <c:v>6.3786496E7</c:v>
                </c:pt>
                <c:pt idx="209">
                  <c:v>6.3770112E7</c:v>
                </c:pt>
                <c:pt idx="210">
                  <c:v>6.3770112E7</c:v>
                </c:pt>
                <c:pt idx="211">
                  <c:v>6.3770112E7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202856"/>
        <c:axId val="2072210152"/>
      </c:lineChart>
      <c:dateAx>
        <c:axId val="2072202856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crossAx val="2072210152"/>
        <c:crosses val="autoZero"/>
        <c:auto val="1"/>
        <c:lblOffset val="100"/>
        <c:baseTimeUnit val="days"/>
      </c:dateAx>
      <c:valAx>
        <c:axId val="2072210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2202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'[reporte2011.xlsx]IPv4+IPv6 Assig'!$D$1</c:f>
              <c:strCache>
                <c:ptCount val="1"/>
                <c:pt idx="0">
                  <c:v>IPv4 </c:v>
                </c:pt>
              </c:strCache>
            </c:strRef>
          </c:tx>
          <c:invertIfNegative val="0"/>
          <c:cat>
            <c:strRef>
              <c:f>'[reporte2011.xlsx]IPv4+IPv6 Assig'!$A$4:$A$15</c:f>
              <c:strCache>
                <c:ptCount val="12"/>
                <c:pt idx="0">
                  <c:v>2011-1</c:v>
                </c:pt>
                <c:pt idx="1">
                  <c:v>2011-2</c:v>
                </c:pt>
                <c:pt idx="2">
                  <c:v>2011-3</c:v>
                </c:pt>
                <c:pt idx="3">
                  <c:v>2011-4</c:v>
                </c:pt>
                <c:pt idx="4">
                  <c:v>2011-5</c:v>
                </c:pt>
                <c:pt idx="5">
                  <c:v>2011-6</c:v>
                </c:pt>
                <c:pt idx="6">
                  <c:v>2011-7</c:v>
                </c:pt>
                <c:pt idx="7">
                  <c:v>2011-8</c:v>
                </c:pt>
                <c:pt idx="8">
                  <c:v>2011-9</c:v>
                </c:pt>
                <c:pt idx="9">
                  <c:v>2011-10</c:v>
                </c:pt>
                <c:pt idx="10">
                  <c:v>2011-11</c:v>
                </c:pt>
                <c:pt idx="11">
                  <c:v>2011-12</c:v>
                </c:pt>
              </c:strCache>
            </c:strRef>
          </c:cat>
          <c:val>
            <c:numRef>
              <c:f>'[reporte2011.xlsx]IPv4+IPv6 Assig'!$D$4:$D$15</c:f>
              <c:numCache>
                <c:formatCode>General</c:formatCode>
                <c:ptCount val="12"/>
                <c:pt idx="0">
                  <c:v>62.0</c:v>
                </c:pt>
                <c:pt idx="1">
                  <c:v>59.0</c:v>
                </c:pt>
                <c:pt idx="2">
                  <c:v>72.0</c:v>
                </c:pt>
                <c:pt idx="3">
                  <c:v>70.0</c:v>
                </c:pt>
                <c:pt idx="4">
                  <c:v>64.0</c:v>
                </c:pt>
                <c:pt idx="5">
                  <c:v>100.0</c:v>
                </c:pt>
                <c:pt idx="6">
                  <c:v>81.0</c:v>
                </c:pt>
                <c:pt idx="7">
                  <c:v>75.0</c:v>
                </c:pt>
                <c:pt idx="8">
                  <c:v>91.0</c:v>
                </c:pt>
                <c:pt idx="9">
                  <c:v>78.0</c:v>
                </c:pt>
                <c:pt idx="10">
                  <c:v>59.0</c:v>
                </c:pt>
                <c:pt idx="11">
                  <c:v>87.0</c:v>
                </c:pt>
              </c:numCache>
            </c:numRef>
          </c:val>
        </c:ser>
        <c:ser>
          <c:idx val="1"/>
          <c:order val="1"/>
          <c:tx>
            <c:strRef>
              <c:f>'[reporte2011.xlsx]IPv4+IPv6 Assig'!$E$1</c:f>
              <c:strCache>
                <c:ptCount val="1"/>
                <c:pt idx="0">
                  <c:v>IPv6</c:v>
                </c:pt>
              </c:strCache>
            </c:strRef>
          </c:tx>
          <c:invertIfNegative val="0"/>
          <c:cat>
            <c:strRef>
              <c:f>'[reporte2011.xlsx]IPv4+IPv6 Assig'!$A$4:$A$15</c:f>
              <c:strCache>
                <c:ptCount val="12"/>
                <c:pt idx="0">
                  <c:v>2011-1</c:v>
                </c:pt>
                <c:pt idx="1">
                  <c:v>2011-2</c:v>
                </c:pt>
                <c:pt idx="2">
                  <c:v>2011-3</c:v>
                </c:pt>
                <c:pt idx="3">
                  <c:v>2011-4</c:v>
                </c:pt>
                <c:pt idx="4">
                  <c:v>2011-5</c:v>
                </c:pt>
                <c:pt idx="5">
                  <c:v>2011-6</c:v>
                </c:pt>
                <c:pt idx="6">
                  <c:v>2011-7</c:v>
                </c:pt>
                <c:pt idx="7">
                  <c:v>2011-8</c:v>
                </c:pt>
                <c:pt idx="8">
                  <c:v>2011-9</c:v>
                </c:pt>
                <c:pt idx="9">
                  <c:v>2011-10</c:v>
                </c:pt>
                <c:pt idx="10">
                  <c:v>2011-11</c:v>
                </c:pt>
                <c:pt idx="11">
                  <c:v>2011-12</c:v>
                </c:pt>
              </c:strCache>
            </c:strRef>
          </c:cat>
          <c:val>
            <c:numRef>
              <c:f>'[reporte2011.xlsx]IPv4+IPv6 Assig'!$E$4:$E$15</c:f>
              <c:numCache>
                <c:formatCode>General</c:formatCode>
                <c:ptCount val="12"/>
                <c:pt idx="0">
                  <c:v>19.0</c:v>
                </c:pt>
                <c:pt idx="1">
                  <c:v>33.0</c:v>
                </c:pt>
                <c:pt idx="2">
                  <c:v>38.0</c:v>
                </c:pt>
                <c:pt idx="3">
                  <c:v>21.0</c:v>
                </c:pt>
                <c:pt idx="4">
                  <c:v>32.0</c:v>
                </c:pt>
                <c:pt idx="5">
                  <c:v>45.0</c:v>
                </c:pt>
                <c:pt idx="6">
                  <c:v>36.0</c:v>
                </c:pt>
                <c:pt idx="7">
                  <c:v>37.0</c:v>
                </c:pt>
                <c:pt idx="8">
                  <c:v>60.0</c:v>
                </c:pt>
                <c:pt idx="9">
                  <c:v>47.0</c:v>
                </c:pt>
                <c:pt idx="10">
                  <c:v>26.0</c:v>
                </c:pt>
                <c:pt idx="11">
                  <c:v>42.0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070735160"/>
        <c:axId val="2070738168"/>
      </c:barChart>
      <c:catAx>
        <c:axId val="20707351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2070738168"/>
        <c:crosses val="autoZero"/>
        <c:auto val="1"/>
        <c:lblAlgn val="ctr"/>
        <c:lblOffset val="100"/>
        <c:noMultiLvlLbl val="0"/>
      </c:catAx>
      <c:valAx>
        <c:axId val="20707381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s-ES"/>
          </a:p>
        </c:txPr>
        <c:crossAx val="20707351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[reporte2011.xlsx]ASN!$B$1</c:f>
              <c:strCache>
                <c:ptCount val="1"/>
                <c:pt idx="0">
                  <c:v>ASN 2 Bytes</c:v>
                </c:pt>
              </c:strCache>
            </c:strRef>
          </c:tx>
          <c:invertIfNegative val="0"/>
          <c:cat>
            <c:strRef>
              <c:f>[reporte2011.xlsx]ASN!$A$2:$A$13</c:f>
              <c:strCache>
                <c:ptCount val="12"/>
                <c:pt idx="0">
                  <c:v>2011-1</c:v>
                </c:pt>
                <c:pt idx="1">
                  <c:v>2011-2</c:v>
                </c:pt>
                <c:pt idx="2">
                  <c:v>2011-3</c:v>
                </c:pt>
                <c:pt idx="3">
                  <c:v>2011-4</c:v>
                </c:pt>
                <c:pt idx="4">
                  <c:v>2011-5</c:v>
                </c:pt>
                <c:pt idx="5">
                  <c:v>2011-6</c:v>
                </c:pt>
                <c:pt idx="6">
                  <c:v>2011-7</c:v>
                </c:pt>
                <c:pt idx="7">
                  <c:v>2011-8</c:v>
                </c:pt>
                <c:pt idx="8">
                  <c:v>2011-9</c:v>
                </c:pt>
                <c:pt idx="9">
                  <c:v>2011-10</c:v>
                </c:pt>
                <c:pt idx="10">
                  <c:v>2011-11</c:v>
                </c:pt>
                <c:pt idx="11">
                  <c:v>2011-12</c:v>
                </c:pt>
              </c:strCache>
            </c:strRef>
          </c:cat>
          <c:val>
            <c:numRef>
              <c:f>[reporte2011.xlsx]ASN!$B$2:$B$13</c:f>
              <c:numCache>
                <c:formatCode>General</c:formatCode>
                <c:ptCount val="12"/>
                <c:pt idx="0">
                  <c:v>16.0</c:v>
                </c:pt>
                <c:pt idx="1">
                  <c:v>11.0</c:v>
                </c:pt>
                <c:pt idx="2">
                  <c:v>10.0</c:v>
                </c:pt>
                <c:pt idx="3">
                  <c:v>14.0</c:v>
                </c:pt>
                <c:pt idx="4">
                  <c:v>9.0</c:v>
                </c:pt>
                <c:pt idx="5">
                  <c:v>21.0</c:v>
                </c:pt>
                <c:pt idx="6">
                  <c:v>9.0</c:v>
                </c:pt>
                <c:pt idx="7">
                  <c:v>25.0</c:v>
                </c:pt>
                <c:pt idx="8">
                  <c:v>14.0</c:v>
                </c:pt>
                <c:pt idx="9">
                  <c:v>13.0</c:v>
                </c:pt>
                <c:pt idx="10">
                  <c:v>9.0</c:v>
                </c:pt>
                <c:pt idx="11">
                  <c:v>12.0</c:v>
                </c:pt>
              </c:numCache>
            </c:numRef>
          </c:val>
        </c:ser>
        <c:ser>
          <c:idx val="1"/>
          <c:order val="1"/>
          <c:tx>
            <c:strRef>
              <c:f>[reporte2011.xlsx]ASN!$C$1</c:f>
              <c:strCache>
                <c:ptCount val="1"/>
                <c:pt idx="0">
                  <c:v>ASN 4 Bytes</c:v>
                </c:pt>
              </c:strCache>
            </c:strRef>
          </c:tx>
          <c:invertIfNegative val="0"/>
          <c:cat>
            <c:strRef>
              <c:f>[reporte2011.xlsx]ASN!$A$2:$A$13</c:f>
              <c:strCache>
                <c:ptCount val="12"/>
                <c:pt idx="0">
                  <c:v>2011-1</c:v>
                </c:pt>
                <c:pt idx="1">
                  <c:v>2011-2</c:v>
                </c:pt>
                <c:pt idx="2">
                  <c:v>2011-3</c:v>
                </c:pt>
                <c:pt idx="3">
                  <c:v>2011-4</c:v>
                </c:pt>
                <c:pt idx="4">
                  <c:v>2011-5</c:v>
                </c:pt>
                <c:pt idx="5">
                  <c:v>2011-6</c:v>
                </c:pt>
                <c:pt idx="6">
                  <c:v>2011-7</c:v>
                </c:pt>
                <c:pt idx="7">
                  <c:v>2011-8</c:v>
                </c:pt>
                <c:pt idx="8">
                  <c:v>2011-9</c:v>
                </c:pt>
                <c:pt idx="9">
                  <c:v>2011-10</c:v>
                </c:pt>
                <c:pt idx="10">
                  <c:v>2011-11</c:v>
                </c:pt>
                <c:pt idx="11">
                  <c:v>2011-12</c:v>
                </c:pt>
              </c:strCache>
            </c:strRef>
          </c:cat>
          <c:val>
            <c:numRef>
              <c:f>[reporte2011.xlsx]ASN!$C$2:$C$13</c:f>
              <c:numCache>
                <c:formatCode>General</c:formatCode>
                <c:ptCount val="12"/>
                <c:pt idx="0">
                  <c:v>24.0</c:v>
                </c:pt>
                <c:pt idx="1">
                  <c:v>29.0</c:v>
                </c:pt>
                <c:pt idx="2">
                  <c:v>26.0</c:v>
                </c:pt>
                <c:pt idx="3">
                  <c:v>26.0</c:v>
                </c:pt>
                <c:pt idx="4">
                  <c:v>30.0</c:v>
                </c:pt>
                <c:pt idx="5">
                  <c:v>35.0</c:v>
                </c:pt>
                <c:pt idx="6">
                  <c:v>38.0</c:v>
                </c:pt>
                <c:pt idx="7">
                  <c:v>37.0</c:v>
                </c:pt>
                <c:pt idx="8">
                  <c:v>36.0</c:v>
                </c:pt>
                <c:pt idx="9">
                  <c:v>32.0</c:v>
                </c:pt>
                <c:pt idx="10">
                  <c:v>26.0</c:v>
                </c:pt>
                <c:pt idx="11">
                  <c:v>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070782952"/>
        <c:axId val="2070785960"/>
      </c:barChart>
      <c:catAx>
        <c:axId val="20707829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0"/>
            </a:pPr>
            <a:endParaRPr lang="es-ES"/>
          </a:p>
        </c:txPr>
        <c:crossAx val="2070785960"/>
        <c:crosses val="autoZero"/>
        <c:auto val="1"/>
        <c:lblAlgn val="ctr"/>
        <c:lblOffset val="100"/>
        <c:noMultiLvlLbl val="0"/>
      </c:catAx>
      <c:valAx>
        <c:axId val="20707859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0"/>
            </a:pPr>
            <a:endParaRPr lang="es-ES"/>
          </a:p>
        </c:txPr>
        <c:crossAx val="20707829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54451608903218"/>
          <c:y val="0.130407523510972"/>
          <c:w val="0.86757858515717"/>
          <c:h val="0.681443980944388"/>
        </c:manualLayout>
      </c:layout>
      <c:lineChart>
        <c:grouping val="standard"/>
        <c:varyColors val="0"/>
        <c:ser>
          <c:idx val="0"/>
          <c:order val="0"/>
          <c:tx>
            <c:strRef>
              <c:f>'[rpki-evolution-report_EN.xlsx]rpki-evolution-report_EN.txt'!$B$11</c:f>
              <c:strCache>
                <c:ptCount val="1"/>
                <c:pt idx="0">
                  <c:v>    lacnic</c:v>
                </c:pt>
              </c:strCache>
            </c:strRef>
          </c:tx>
          <c:marker>
            <c:symbol val="none"/>
          </c:marker>
          <c:cat>
            <c:numRef>
              <c:f>'[rpki-evolution-report_EN.xlsx]rpki-evolution-report_EN.txt'!$A$12:$A$360</c:f>
              <c:numCache>
                <c:formatCode>m/d/yy</c:formatCode>
                <c:ptCount val="349"/>
                <c:pt idx="0">
                  <c:v>40554.0</c:v>
                </c:pt>
                <c:pt idx="1">
                  <c:v>40555.0</c:v>
                </c:pt>
                <c:pt idx="2">
                  <c:v>40556.0</c:v>
                </c:pt>
                <c:pt idx="3">
                  <c:v>40557.0</c:v>
                </c:pt>
                <c:pt idx="4">
                  <c:v>40558.0</c:v>
                </c:pt>
                <c:pt idx="5">
                  <c:v>40559.0</c:v>
                </c:pt>
                <c:pt idx="6">
                  <c:v>40560.0</c:v>
                </c:pt>
                <c:pt idx="7">
                  <c:v>40561.0</c:v>
                </c:pt>
                <c:pt idx="8">
                  <c:v>40562.0</c:v>
                </c:pt>
                <c:pt idx="9">
                  <c:v>40563.0</c:v>
                </c:pt>
                <c:pt idx="10">
                  <c:v>40564.0</c:v>
                </c:pt>
                <c:pt idx="11">
                  <c:v>40565.0</c:v>
                </c:pt>
                <c:pt idx="12">
                  <c:v>40566.0</c:v>
                </c:pt>
                <c:pt idx="13">
                  <c:v>40567.0</c:v>
                </c:pt>
                <c:pt idx="14">
                  <c:v>40568.0</c:v>
                </c:pt>
                <c:pt idx="15">
                  <c:v>40569.0</c:v>
                </c:pt>
                <c:pt idx="16">
                  <c:v>40570.0</c:v>
                </c:pt>
                <c:pt idx="17">
                  <c:v>40571.0</c:v>
                </c:pt>
                <c:pt idx="18">
                  <c:v>40572.0</c:v>
                </c:pt>
                <c:pt idx="19">
                  <c:v>40573.0</c:v>
                </c:pt>
                <c:pt idx="20">
                  <c:v>40574.0</c:v>
                </c:pt>
                <c:pt idx="21">
                  <c:v>40575.0</c:v>
                </c:pt>
                <c:pt idx="22">
                  <c:v>40576.0</c:v>
                </c:pt>
                <c:pt idx="23">
                  <c:v>40577.0</c:v>
                </c:pt>
                <c:pt idx="24">
                  <c:v>40578.0</c:v>
                </c:pt>
                <c:pt idx="25">
                  <c:v>40579.0</c:v>
                </c:pt>
                <c:pt idx="26">
                  <c:v>40580.0</c:v>
                </c:pt>
                <c:pt idx="27">
                  <c:v>40581.0</c:v>
                </c:pt>
                <c:pt idx="28">
                  <c:v>40582.0</c:v>
                </c:pt>
                <c:pt idx="29">
                  <c:v>40583.0</c:v>
                </c:pt>
                <c:pt idx="30">
                  <c:v>40584.0</c:v>
                </c:pt>
                <c:pt idx="31">
                  <c:v>40585.0</c:v>
                </c:pt>
                <c:pt idx="32">
                  <c:v>40586.0</c:v>
                </c:pt>
                <c:pt idx="33">
                  <c:v>40587.0</c:v>
                </c:pt>
                <c:pt idx="34">
                  <c:v>40588.0</c:v>
                </c:pt>
                <c:pt idx="35">
                  <c:v>40589.0</c:v>
                </c:pt>
                <c:pt idx="36">
                  <c:v>40590.0</c:v>
                </c:pt>
                <c:pt idx="37">
                  <c:v>40591.0</c:v>
                </c:pt>
                <c:pt idx="38">
                  <c:v>40592.0</c:v>
                </c:pt>
                <c:pt idx="39">
                  <c:v>40593.0</c:v>
                </c:pt>
                <c:pt idx="40">
                  <c:v>40594.0</c:v>
                </c:pt>
                <c:pt idx="41">
                  <c:v>40595.0</c:v>
                </c:pt>
                <c:pt idx="42">
                  <c:v>40596.0</c:v>
                </c:pt>
                <c:pt idx="43">
                  <c:v>40597.0</c:v>
                </c:pt>
                <c:pt idx="44">
                  <c:v>40598.0</c:v>
                </c:pt>
                <c:pt idx="45">
                  <c:v>40605.0</c:v>
                </c:pt>
                <c:pt idx="46">
                  <c:v>40606.0</c:v>
                </c:pt>
                <c:pt idx="47">
                  <c:v>40607.0</c:v>
                </c:pt>
                <c:pt idx="48">
                  <c:v>40608.0</c:v>
                </c:pt>
                <c:pt idx="49">
                  <c:v>40609.0</c:v>
                </c:pt>
                <c:pt idx="50">
                  <c:v>40610.0</c:v>
                </c:pt>
                <c:pt idx="51">
                  <c:v>40611.0</c:v>
                </c:pt>
                <c:pt idx="52">
                  <c:v>40612.0</c:v>
                </c:pt>
                <c:pt idx="53">
                  <c:v>40613.0</c:v>
                </c:pt>
                <c:pt idx="54">
                  <c:v>40614.0</c:v>
                </c:pt>
                <c:pt idx="55">
                  <c:v>40615.0</c:v>
                </c:pt>
                <c:pt idx="56">
                  <c:v>40616.0</c:v>
                </c:pt>
                <c:pt idx="57">
                  <c:v>40617.0</c:v>
                </c:pt>
                <c:pt idx="58">
                  <c:v>40618.0</c:v>
                </c:pt>
                <c:pt idx="59">
                  <c:v>40619.0</c:v>
                </c:pt>
                <c:pt idx="60">
                  <c:v>40620.0</c:v>
                </c:pt>
                <c:pt idx="61">
                  <c:v>40621.0</c:v>
                </c:pt>
                <c:pt idx="62">
                  <c:v>40622.0</c:v>
                </c:pt>
                <c:pt idx="63">
                  <c:v>40623.0</c:v>
                </c:pt>
                <c:pt idx="64">
                  <c:v>40624.0</c:v>
                </c:pt>
                <c:pt idx="65">
                  <c:v>40625.0</c:v>
                </c:pt>
                <c:pt idx="66">
                  <c:v>40626.0</c:v>
                </c:pt>
                <c:pt idx="67">
                  <c:v>40627.0</c:v>
                </c:pt>
                <c:pt idx="68">
                  <c:v>40628.0</c:v>
                </c:pt>
                <c:pt idx="69">
                  <c:v>40629.0</c:v>
                </c:pt>
                <c:pt idx="70">
                  <c:v>40630.0</c:v>
                </c:pt>
                <c:pt idx="71">
                  <c:v>40631.0</c:v>
                </c:pt>
                <c:pt idx="72">
                  <c:v>40632.0</c:v>
                </c:pt>
                <c:pt idx="73">
                  <c:v>40633.0</c:v>
                </c:pt>
                <c:pt idx="74">
                  <c:v>40634.0</c:v>
                </c:pt>
                <c:pt idx="75">
                  <c:v>40635.0</c:v>
                </c:pt>
                <c:pt idx="76">
                  <c:v>40636.0</c:v>
                </c:pt>
                <c:pt idx="77">
                  <c:v>40637.0</c:v>
                </c:pt>
                <c:pt idx="78">
                  <c:v>40638.0</c:v>
                </c:pt>
                <c:pt idx="79">
                  <c:v>40639.0</c:v>
                </c:pt>
                <c:pt idx="80">
                  <c:v>40640.0</c:v>
                </c:pt>
                <c:pt idx="81">
                  <c:v>40641.0</c:v>
                </c:pt>
                <c:pt idx="82">
                  <c:v>40642.0</c:v>
                </c:pt>
                <c:pt idx="83">
                  <c:v>40643.0</c:v>
                </c:pt>
                <c:pt idx="84">
                  <c:v>40644.0</c:v>
                </c:pt>
                <c:pt idx="85">
                  <c:v>40645.0</c:v>
                </c:pt>
                <c:pt idx="86">
                  <c:v>40646.0</c:v>
                </c:pt>
                <c:pt idx="87">
                  <c:v>40647.0</c:v>
                </c:pt>
                <c:pt idx="88">
                  <c:v>40648.0</c:v>
                </c:pt>
                <c:pt idx="89">
                  <c:v>40649.0</c:v>
                </c:pt>
                <c:pt idx="90">
                  <c:v>40650.0</c:v>
                </c:pt>
                <c:pt idx="91">
                  <c:v>40651.0</c:v>
                </c:pt>
                <c:pt idx="92">
                  <c:v>40652.0</c:v>
                </c:pt>
                <c:pt idx="93">
                  <c:v>40653.0</c:v>
                </c:pt>
                <c:pt idx="94">
                  <c:v>40654.0</c:v>
                </c:pt>
                <c:pt idx="95">
                  <c:v>40655.0</c:v>
                </c:pt>
                <c:pt idx="96">
                  <c:v>40656.0</c:v>
                </c:pt>
                <c:pt idx="97">
                  <c:v>40657.0</c:v>
                </c:pt>
                <c:pt idx="98">
                  <c:v>40658.0</c:v>
                </c:pt>
                <c:pt idx="99">
                  <c:v>40659.0</c:v>
                </c:pt>
                <c:pt idx="100">
                  <c:v>40660.0</c:v>
                </c:pt>
                <c:pt idx="101">
                  <c:v>40661.0</c:v>
                </c:pt>
                <c:pt idx="102">
                  <c:v>40662.0</c:v>
                </c:pt>
                <c:pt idx="103">
                  <c:v>40663.0</c:v>
                </c:pt>
                <c:pt idx="104">
                  <c:v>40664.0</c:v>
                </c:pt>
                <c:pt idx="105">
                  <c:v>40665.0</c:v>
                </c:pt>
                <c:pt idx="106">
                  <c:v>40666.0</c:v>
                </c:pt>
                <c:pt idx="107">
                  <c:v>40667.0</c:v>
                </c:pt>
                <c:pt idx="108">
                  <c:v>40668.0</c:v>
                </c:pt>
                <c:pt idx="109">
                  <c:v>40669.0</c:v>
                </c:pt>
                <c:pt idx="110">
                  <c:v>40670.0</c:v>
                </c:pt>
                <c:pt idx="111">
                  <c:v>40671.0</c:v>
                </c:pt>
                <c:pt idx="112">
                  <c:v>40672.0</c:v>
                </c:pt>
                <c:pt idx="113">
                  <c:v>40673.0</c:v>
                </c:pt>
                <c:pt idx="114">
                  <c:v>40674.0</c:v>
                </c:pt>
                <c:pt idx="115">
                  <c:v>40675.0</c:v>
                </c:pt>
                <c:pt idx="116">
                  <c:v>40676.0</c:v>
                </c:pt>
                <c:pt idx="117">
                  <c:v>40677.0</c:v>
                </c:pt>
                <c:pt idx="118">
                  <c:v>40678.0</c:v>
                </c:pt>
                <c:pt idx="119">
                  <c:v>40679.0</c:v>
                </c:pt>
                <c:pt idx="120">
                  <c:v>40680.0</c:v>
                </c:pt>
                <c:pt idx="121">
                  <c:v>40681.0</c:v>
                </c:pt>
                <c:pt idx="122">
                  <c:v>40682.0</c:v>
                </c:pt>
                <c:pt idx="123">
                  <c:v>40683.0</c:v>
                </c:pt>
                <c:pt idx="124">
                  <c:v>40684.0</c:v>
                </c:pt>
                <c:pt idx="125">
                  <c:v>40685.0</c:v>
                </c:pt>
                <c:pt idx="126">
                  <c:v>40686.0</c:v>
                </c:pt>
                <c:pt idx="127">
                  <c:v>40687.0</c:v>
                </c:pt>
                <c:pt idx="128">
                  <c:v>40688.0</c:v>
                </c:pt>
                <c:pt idx="129">
                  <c:v>40689.0</c:v>
                </c:pt>
                <c:pt idx="130">
                  <c:v>40690.0</c:v>
                </c:pt>
                <c:pt idx="131">
                  <c:v>40691.0</c:v>
                </c:pt>
                <c:pt idx="132">
                  <c:v>40692.0</c:v>
                </c:pt>
                <c:pt idx="133">
                  <c:v>40693.0</c:v>
                </c:pt>
                <c:pt idx="134">
                  <c:v>40694.0</c:v>
                </c:pt>
                <c:pt idx="135">
                  <c:v>40695.0</c:v>
                </c:pt>
                <c:pt idx="136">
                  <c:v>40696.0</c:v>
                </c:pt>
                <c:pt idx="137">
                  <c:v>40697.0</c:v>
                </c:pt>
                <c:pt idx="138">
                  <c:v>40698.0</c:v>
                </c:pt>
                <c:pt idx="139">
                  <c:v>40699.0</c:v>
                </c:pt>
                <c:pt idx="140">
                  <c:v>40700.0</c:v>
                </c:pt>
                <c:pt idx="141">
                  <c:v>40701.0</c:v>
                </c:pt>
                <c:pt idx="142">
                  <c:v>40702.0</c:v>
                </c:pt>
                <c:pt idx="143">
                  <c:v>40703.0</c:v>
                </c:pt>
                <c:pt idx="144">
                  <c:v>40704.0</c:v>
                </c:pt>
                <c:pt idx="145">
                  <c:v>40705.0</c:v>
                </c:pt>
                <c:pt idx="146">
                  <c:v>40706.0</c:v>
                </c:pt>
                <c:pt idx="147">
                  <c:v>40707.0</c:v>
                </c:pt>
                <c:pt idx="148">
                  <c:v>40708.0</c:v>
                </c:pt>
                <c:pt idx="149">
                  <c:v>40709.0</c:v>
                </c:pt>
                <c:pt idx="150">
                  <c:v>40710.0</c:v>
                </c:pt>
                <c:pt idx="151">
                  <c:v>40711.0</c:v>
                </c:pt>
                <c:pt idx="152">
                  <c:v>40712.0</c:v>
                </c:pt>
                <c:pt idx="153">
                  <c:v>40713.0</c:v>
                </c:pt>
                <c:pt idx="154">
                  <c:v>40714.0</c:v>
                </c:pt>
                <c:pt idx="155">
                  <c:v>40715.0</c:v>
                </c:pt>
                <c:pt idx="156">
                  <c:v>40716.0</c:v>
                </c:pt>
                <c:pt idx="157">
                  <c:v>40717.0</c:v>
                </c:pt>
                <c:pt idx="158">
                  <c:v>40718.0</c:v>
                </c:pt>
                <c:pt idx="159">
                  <c:v>40719.0</c:v>
                </c:pt>
                <c:pt idx="160">
                  <c:v>40720.0</c:v>
                </c:pt>
                <c:pt idx="161">
                  <c:v>40721.0</c:v>
                </c:pt>
                <c:pt idx="162">
                  <c:v>40722.0</c:v>
                </c:pt>
                <c:pt idx="163">
                  <c:v>40723.0</c:v>
                </c:pt>
                <c:pt idx="164">
                  <c:v>40724.0</c:v>
                </c:pt>
                <c:pt idx="165">
                  <c:v>40725.0</c:v>
                </c:pt>
                <c:pt idx="166">
                  <c:v>40726.0</c:v>
                </c:pt>
                <c:pt idx="167">
                  <c:v>40727.0</c:v>
                </c:pt>
                <c:pt idx="168">
                  <c:v>40728.0</c:v>
                </c:pt>
                <c:pt idx="169">
                  <c:v>40729.0</c:v>
                </c:pt>
                <c:pt idx="170">
                  <c:v>40730.0</c:v>
                </c:pt>
                <c:pt idx="171">
                  <c:v>40731.0</c:v>
                </c:pt>
                <c:pt idx="172">
                  <c:v>40732.0</c:v>
                </c:pt>
                <c:pt idx="173">
                  <c:v>40733.0</c:v>
                </c:pt>
                <c:pt idx="174">
                  <c:v>40734.0</c:v>
                </c:pt>
                <c:pt idx="175">
                  <c:v>40735.0</c:v>
                </c:pt>
                <c:pt idx="176">
                  <c:v>40736.0</c:v>
                </c:pt>
                <c:pt idx="177">
                  <c:v>40737.0</c:v>
                </c:pt>
                <c:pt idx="178">
                  <c:v>40738.0</c:v>
                </c:pt>
                <c:pt idx="179">
                  <c:v>40739.0</c:v>
                </c:pt>
                <c:pt idx="180">
                  <c:v>40740.0</c:v>
                </c:pt>
                <c:pt idx="181">
                  <c:v>40741.0</c:v>
                </c:pt>
                <c:pt idx="182">
                  <c:v>40742.0</c:v>
                </c:pt>
                <c:pt idx="183">
                  <c:v>40743.0</c:v>
                </c:pt>
                <c:pt idx="184">
                  <c:v>40744.0</c:v>
                </c:pt>
                <c:pt idx="185">
                  <c:v>40745.0</c:v>
                </c:pt>
                <c:pt idx="186">
                  <c:v>40746.0</c:v>
                </c:pt>
                <c:pt idx="187">
                  <c:v>40747.0</c:v>
                </c:pt>
                <c:pt idx="188">
                  <c:v>40748.0</c:v>
                </c:pt>
                <c:pt idx="189">
                  <c:v>40749.0</c:v>
                </c:pt>
                <c:pt idx="190">
                  <c:v>40750.0</c:v>
                </c:pt>
                <c:pt idx="191">
                  <c:v>40751.0</c:v>
                </c:pt>
                <c:pt idx="192">
                  <c:v>40752.0</c:v>
                </c:pt>
                <c:pt idx="193">
                  <c:v>40753.0</c:v>
                </c:pt>
                <c:pt idx="194">
                  <c:v>40754.0</c:v>
                </c:pt>
                <c:pt idx="195">
                  <c:v>40755.0</c:v>
                </c:pt>
                <c:pt idx="196">
                  <c:v>40756.0</c:v>
                </c:pt>
                <c:pt idx="197">
                  <c:v>40757.0</c:v>
                </c:pt>
                <c:pt idx="198">
                  <c:v>40758.0</c:v>
                </c:pt>
                <c:pt idx="199">
                  <c:v>40759.0</c:v>
                </c:pt>
                <c:pt idx="200">
                  <c:v>40760.0</c:v>
                </c:pt>
                <c:pt idx="201">
                  <c:v>40761.0</c:v>
                </c:pt>
                <c:pt idx="202">
                  <c:v>40762.0</c:v>
                </c:pt>
                <c:pt idx="203">
                  <c:v>40763.0</c:v>
                </c:pt>
                <c:pt idx="204">
                  <c:v>40764.0</c:v>
                </c:pt>
                <c:pt idx="205">
                  <c:v>40765.0</c:v>
                </c:pt>
                <c:pt idx="206">
                  <c:v>40766.0</c:v>
                </c:pt>
                <c:pt idx="207">
                  <c:v>40767.0</c:v>
                </c:pt>
                <c:pt idx="208">
                  <c:v>40768.0</c:v>
                </c:pt>
                <c:pt idx="209">
                  <c:v>40769.0</c:v>
                </c:pt>
                <c:pt idx="210">
                  <c:v>40770.0</c:v>
                </c:pt>
                <c:pt idx="211">
                  <c:v>40771.0</c:v>
                </c:pt>
                <c:pt idx="212">
                  <c:v>40772.0</c:v>
                </c:pt>
                <c:pt idx="213">
                  <c:v>40773.0</c:v>
                </c:pt>
                <c:pt idx="214">
                  <c:v>40774.0</c:v>
                </c:pt>
                <c:pt idx="215">
                  <c:v>40775.0</c:v>
                </c:pt>
                <c:pt idx="216">
                  <c:v>40776.0</c:v>
                </c:pt>
                <c:pt idx="217">
                  <c:v>40777.0</c:v>
                </c:pt>
                <c:pt idx="218">
                  <c:v>40778.0</c:v>
                </c:pt>
                <c:pt idx="219">
                  <c:v>40779.0</c:v>
                </c:pt>
                <c:pt idx="220">
                  <c:v>40780.0</c:v>
                </c:pt>
                <c:pt idx="221">
                  <c:v>40781.0</c:v>
                </c:pt>
                <c:pt idx="222">
                  <c:v>40782.0</c:v>
                </c:pt>
                <c:pt idx="223">
                  <c:v>40783.0</c:v>
                </c:pt>
                <c:pt idx="224">
                  <c:v>40784.0</c:v>
                </c:pt>
                <c:pt idx="225">
                  <c:v>40785.0</c:v>
                </c:pt>
                <c:pt idx="226">
                  <c:v>40786.0</c:v>
                </c:pt>
                <c:pt idx="227">
                  <c:v>40787.0</c:v>
                </c:pt>
                <c:pt idx="228">
                  <c:v>40788.0</c:v>
                </c:pt>
                <c:pt idx="229">
                  <c:v>40789.0</c:v>
                </c:pt>
                <c:pt idx="230">
                  <c:v>40790.0</c:v>
                </c:pt>
                <c:pt idx="231">
                  <c:v>40791.0</c:v>
                </c:pt>
                <c:pt idx="232">
                  <c:v>40792.0</c:v>
                </c:pt>
                <c:pt idx="233">
                  <c:v>40793.0</c:v>
                </c:pt>
                <c:pt idx="234">
                  <c:v>40794.0</c:v>
                </c:pt>
                <c:pt idx="235">
                  <c:v>40795.0</c:v>
                </c:pt>
                <c:pt idx="236">
                  <c:v>40796.0</c:v>
                </c:pt>
                <c:pt idx="237">
                  <c:v>40797.0</c:v>
                </c:pt>
                <c:pt idx="238">
                  <c:v>40798.0</c:v>
                </c:pt>
                <c:pt idx="239">
                  <c:v>40799.0</c:v>
                </c:pt>
                <c:pt idx="240">
                  <c:v>40800.0</c:v>
                </c:pt>
                <c:pt idx="241">
                  <c:v>40801.0</c:v>
                </c:pt>
                <c:pt idx="242">
                  <c:v>40802.0</c:v>
                </c:pt>
                <c:pt idx="243">
                  <c:v>40803.0</c:v>
                </c:pt>
                <c:pt idx="244">
                  <c:v>40804.0</c:v>
                </c:pt>
                <c:pt idx="245">
                  <c:v>40805.0</c:v>
                </c:pt>
                <c:pt idx="246">
                  <c:v>40806.0</c:v>
                </c:pt>
                <c:pt idx="247">
                  <c:v>40807.0</c:v>
                </c:pt>
                <c:pt idx="248">
                  <c:v>40808.0</c:v>
                </c:pt>
                <c:pt idx="249">
                  <c:v>40809.0</c:v>
                </c:pt>
                <c:pt idx="250">
                  <c:v>40810.0</c:v>
                </c:pt>
                <c:pt idx="251">
                  <c:v>40811.0</c:v>
                </c:pt>
                <c:pt idx="252">
                  <c:v>40812.0</c:v>
                </c:pt>
                <c:pt idx="253">
                  <c:v>40813.0</c:v>
                </c:pt>
                <c:pt idx="254">
                  <c:v>40814.0</c:v>
                </c:pt>
                <c:pt idx="255">
                  <c:v>40815.0</c:v>
                </c:pt>
                <c:pt idx="256">
                  <c:v>40816.0</c:v>
                </c:pt>
                <c:pt idx="257">
                  <c:v>40817.0</c:v>
                </c:pt>
                <c:pt idx="258">
                  <c:v>40818.0</c:v>
                </c:pt>
                <c:pt idx="259">
                  <c:v>40819.0</c:v>
                </c:pt>
                <c:pt idx="260">
                  <c:v>40820.0</c:v>
                </c:pt>
                <c:pt idx="261">
                  <c:v>40821.0</c:v>
                </c:pt>
                <c:pt idx="262">
                  <c:v>40822.0</c:v>
                </c:pt>
                <c:pt idx="263">
                  <c:v>40823.0</c:v>
                </c:pt>
                <c:pt idx="264">
                  <c:v>40824.0</c:v>
                </c:pt>
                <c:pt idx="265">
                  <c:v>40825.0</c:v>
                </c:pt>
                <c:pt idx="266">
                  <c:v>40826.0</c:v>
                </c:pt>
                <c:pt idx="267">
                  <c:v>40827.0</c:v>
                </c:pt>
                <c:pt idx="268">
                  <c:v>40828.0</c:v>
                </c:pt>
                <c:pt idx="269">
                  <c:v>40829.0</c:v>
                </c:pt>
                <c:pt idx="270">
                  <c:v>40830.0</c:v>
                </c:pt>
                <c:pt idx="271">
                  <c:v>40831.0</c:v>
                </c:pt>
                <c:pt idx="272">
                  <c:v>40832.0</c:v>
                </c:pt>
                <c:pt idx="273">
                  <c:v>40833.0</c:v>
                </c:pt>
                <c:pt idx="274">
                  <c:v>40834.0</c:v>
                </c:pt>
                <c:pt idx="275">
                  <c:v>40835.0</c:v>
                </c:pt>
                <c:pt idx="276">
                  <c:v>40836.0</c:v>
                </c:pt>
                <c:pt idx="277">
                  <c:v>40837.0</c:v>
                </c:pt>
                <c:pt idx="278">
                  <c:v>40838.0</c:v>
                </c:pt>
                <c:pt idx="279">
                  <c:v>40839.0</c:v>
                </c:pt>
                <c:pt idx="280">
                  <c:v>40840.0</c:v>
                </c:pt>
                <c:pt idx="281">
                  <c:v>40841.0</c:v>
                </c:pt>
                <c:pt idx="282">
                  <c:v>40842.0</c:v>
                </c:pt>
                <c:pt idx="283">
                  <c:v>40843.0</c:v>
                </c:pt>
                <c:pt idx="284">
                  <c:v>40844.0</c:v>
                </c:pt>
                <c:pt idx="285">
                  <c:v>40845.0</c:v>
                </c:pt>
                <c:pt idx="286">
                  <c:v>40846.0</c:v>
                </c:pt>
                <c:pt idx="287">
                  <c:v>40847.0</c:v>
                </c:pt>
                <c:pt idx="288">
                  <c:v>40848.0</c:v>
                </c:pt>
                <c:pt idx="289">
                  <c:v>40849.0</c:v>
                </c:pt>
                <c:pt idx="290">
                  <c:v>40850.0</c:v>
                </c:pt>
                <c:pt idx="291">
                  <c:v>40851.0</c:v>
                </c:pt>
                <c:pt idx="292">
                  <c:v>40852.0</c:v>
                </c:pt>
                <c:pt idx="293">
                  <c:v>40853.0</c:v>
                </c:pt>
                <c:pt idx="294">
                  <c:v>40854.0</c:v>
                </c:pt>
                <c:pt idx="295">
                  <c:v>40855.0</c:v>
                </c:pt>
                <c:pt idx="296">
                  <c:v>40856.0</c:v>
                </c:pt>
                <c:pt idx="297">
                  <c:v>40857.0</c:v>
                </c:pt>
                <c:pt idx="298">
                  <c:v>40858.0</c:v>
                </c:pt>
                <c:pt idx="299">
                  <c:v>40859.0</c:v>
                </c:pt>
                <c:pt idx="300">
                  <c:v>40860.0</c:v>
                </c:pt>
                <c:pt idx="301">
                  <c:v>40861.0</c:v>
                </c:pt>
                <c:pt idx="302">
                  <c:v>40862.0</c:v>
                </c:pt>
                <c:pt idx="303">
                  <c:v>40863.0</c:v>
                </c:pt>
                <c:pt idx="304">
                  <c:v>40864.0</c:v>
                </c:pt>
                <c:pt idx="305">
                  <c:v>40865.0</c:v>
                </c:pt>
                <c:pt idx="306">
                  <c:v>40866.0</c:v>
                </c:pt>
                <c:pt idx="307">
                  <c:v>40867.0</c:v>
                </c:pt>
                <c:pt idx="308">
                  <c:v>40868.0</c:v>
                </c:pt>
                <c:pt idx="309">
                  <c:v>40869.0</c:v>
                </c:pt>
                <c:pt idx="310">
                  <c:v>40870.0</c:v>
                </c:pt>
                <c:pt idx="311">
                  <c:v>40871.0</c:v>
                </c:pt>
                <c:pt idx="312">
                  <c:v>40872.0</c:v>
                </c:pt>
                <c:pt idx="313">
                  <c:v>40873.0</c:v>
                </c:pt>
                <c:pt idx="314">
                  <c:v>40874.0</c:v>
                </c:pt>
                <c:pt idx="315">
                  <c:v>40875.0</c:v>
                </c:pt>
                <c:pt idx="316">
                  <c:v>40876.0</c:v>
                </c:pt>
                <c:pt idx="317">
                  <c:v>40877.0</c:v>
                </c:pt>
                <c:pt idx="318">
                  <c:v>40878.0</c:v>
                </c:pt>
                <c:pt idx="319">
                  <c:v>40879.0</c:v>
                </c:pt>
                <c:pt idx="320">
                  <c:v>40880.0</c:v>
                </c:pt>
                <c:pt idx="321">
                  <c:v>40881.0</c:v>
                </c:pt>
                <c:pt idx="322">
                  <c:v>40882.0</c:v>
                </c:pt>
                <c:pt idx="323">
                  <c:v>40883.0</c:v>
                </c:pt>
                <c:pt idx="324">
                  <c:v>40884.0</c:v>
                </c:pt>
                <c:pt idx="325">
                  <c:v>40885.0</c:v>
                </c:pt>
                <c:pt idx="326">
                  <c:v>40886.0</c:v>
                </c:pt>
                <c:pt idx="327">
                  <c:v>40887.0</c:v>
                </c:pt>
                <c:pt idx="328">
                  <c:v>40888.0</c:v>
                </c:pt>
                <c:pt idx="329">
                  <c:v>40889.0</c:v>
                </c:pt>
                <c:pt idx="330">
                  <c:v>40890.0</c:v>
                </c:pt>
                <c:pt idx="331">
                  <c:v>40891.0</c:v>
                </c:pt>
                <c:pt idx="332">
                  <c:v>40892.0</c:v>
                </c:pt>
                <c:pt idx="333">
                  <c:v>40893.0</c:v>
                </c:pt>
                <c:pt idx="334">
                  <c:v>40894.0</c:v>
                </c:pt>
                <c:pt idx="335">
                  <c:v>40895.0</c:v>
                </c:pt>
                <c:pt idx="336">
                  <c:v>40896.0</c:v>
                </c:pt>
                <c:pt idx="337">
                  <c:v>40897.0</c:v>
                </c:pt>
                <c:pt idx="338">
                  <c:v>40898.0</c:v>
                </c:pt>
                <c:pt idx="339">
                  <c:v>40899.0</c:v>
                </c:pt>
                <c:pt idx="340">
                  <c:v>40900.0</c:v>
                </c:pt>
                <c:pt idx="341">
                  <c:v>40901.0</c:v>
                </c:pt>
                <c:pt idx="342">
                  <c:v>40902.0</c:v>
                </c:pt>
                <c:pt idx="343">
                  <c:v>40903.0</c:v>
                </c:pt>
                <c:pt idx="344">
                  <c:v>40904.0</c:v>
                </c:pt>
                <c:pt idx="345">
                  <c:v>40905.0</c:v>
                </c:pt>
                <c:pt idx="346">
                  <c:v>40906.0</c:v>
                </c:pt>
                <c:pt idx="347">
                  <c:v>40907.0</c:v>
                </c:pt>
                <c:pt idx="348">
                  <c:v>40908.0</c:v>
                </c:pt>
              </c:numCache>
            </c:numRef>
          </c:cat>
          <c:val>
            <c:numRef>
              <c:f>'[rpki-evolution-report_EN.xlsx]rpki-evolution-report_EN.txt'!$B$12:$B$360</c:f>
              <c:numCache>
                <c:formatCode>General</c:formatCode>
                <c:ptCount val="349"/>
                <c:pt idx="0">
                  <c:v>8.0</c:v>
                </c:pt>
                <c:pt idx="1">
                  <c:v>8.0</c:v>
                </c:pt>
                <c:pt idx="2">
                  <c:v>8.0</c:v>
                </c:pt>
                <c:pt idx="3">
                  <c:v>8.0</c:v>
                </c:pt>
                <c:pt idx="4">
                  <c:v>8.0</c:v>
                </c:pt>
                <c:pt idx="5">
                  <c:v>8.0</c:v>
                </c:pt>
                <c:pt idx="6">
                  <c:v>8.0</c:v>
                </c:pt>
                <c:pt idx="7">
                  <c:v>8.0</c:v>
                </c:pt>
                <c:pt idx="8">
                  <c:v>8.0</c:v>
                </c:pt>
                <c:pt idx="9">
                  <c:v>8.0</c:v>
                </c:pt>
                <c:pt idx="10">
                  <c:v>8.0</c:v>
                </c:pt>
                <c:pt idx="11">
                  <c:v>8.0</c:v>
                </c:pt>
                <c:pt idx="12">
                  <c:v>8.0</c:v>
                </c:pt>
                <c:pt idx="13">
                  <c:v>8.0</c:v>
                </c:pt>
                <c:pt idx="14">
                  <c:v>8.0</c:v>
                </c:pt>
                <c:pt idx="15">
                  <c:v>8.0</c:v>
                </c:pt>
                <c:pt idx="16">
                  <c:v>8.0</c:v>
                </c:pt>
                <c:pt idx="17">
                  <c:v>8.0</c:v>
                </c:pt>
                <c:pt idx="18">
                  <c:v>8.0</c:v>
                </c:pt>
                <c:pt idx="19">
                  <c:v>8.0</c:v>
                </c:pt>
                <c:pt idx="20">
                  <c:v>8.0</c:v>
                </c:pt>
                <c:pt idx="21">
                  <c:v>8.0</c:v>
                </c:pt>
                <c:pt idx="22">
                  <c:v>8.0</c:v>
                </c:pt>
                <c:pt idx="23">
                  <c:v>8.0</c:v>
                </c:pt>
                <c:pt idx="24">
                  <c:v>8.0</c:v>
                </c:pt>
                <c:pt idx="25">
                  <c:v>8.0</c:v>
                </c:pt>
                <c:pt idx="26">
                  <c:v>8.0</c:v>
                </c:pt>
                <c:pt idx="27">
                  <c:v>8.0</c:v>
                </c:pt>
                <c:pt idx="28">
                  <c:v>8.0</c:v>
                </c:pt>
                <c:pt idx="29">
                  <c:v>8.0</c:v>
                </c:pt>
                <c:pt idx="30">
                  <c:v>8.0</c:v>
                </c:pt>
                <c:pt idx="31">
                  <c:v>8.0</c:v>
                </c:pt>
                <c:pt idx="32">
                  <c:v>8.0</c:v>
                </c:pt>
                <c:pt idx="33">
                  <c:v>8.0</c:v>
                </c:pt>
                <c:pt idx="34">
                  <c:v>8.0</c:v>
                </c:pt>
                <c:pt idx="35">
                  <c:v>8.0</c:v>
                </c:pt>
                <c:pt idx="36">
                  <c:v>8.0</c:v>
                </c:pt>
                <c:pt idx="37">
                  <c:v>8.0</c:v>
                </c:pt>
                <c:pt idx="38">
                  <c:v>8.0</c:v>
                </c:pt>
                <c:pt idx="39">
                  <c:v>8.0</c:v>
                </c:pt>
                <c:pt idx="40">
                  <c:v>8.0</c:v>
                </c:pt>
                <c:pt idx="41">
                  <c:v>8.0</c:v>
                </c:pt>
                <c:pt idx="42">
                  <c:v>8.0</c:v>
                </c:pt>
                <c:pt idx="43">
                  <c:v>8.0</c:v>
                </c:pt>
                <c:pt idx="44">
                  <c:v>8.0</c:v>
                </c:pt>
                <c:pt idx="45">
                  <c:v>8.0</c:v>
                </c:pt>
                <c:pt idx="46">
                  <c:v>8.0</c:v>
                </c:pt>
                <c:pt idx="47">
                  <c:v>8.0</c:v>
                </c:pt>
                <c:pt idx="48">
                  <c:v>8.0</c:v>
                </c:pt>
                <c:pt idx="49">
                  <c:v>8.0</c:v>
                </c:pt>
                <c:pt idx="50">
                  <c:v>8.0</c:v>
                </c:pt>
                <c:pt idx="51">
                  <c:v>8.0</c:v>
                </c:pt>
                <c:pt idx="52">
                  <c:v>8.0</c:v>
                </c:pt>
                <c:pt idx="53">
                  <c:v>8.0</c:v>
                </c:pt>
                <c:pt idx="54">
                  <c:v>8.0</c:v>
                </c:pt>
                <c:pt idx="55">
                  <c:v>8.0</c:v>
                </c:pt>
                <c:pt idx="56">
                  <c:v>8.0</c:v>
                </c:pt>
                <c:pt idx="57">
                  <c:v>8.0</c:v>
                </c:pt>
                <c:pt idx="58">
                  <c:v>8.0</c:v>
                </c:pt>
                <c:pt idx="59">
                  <c:v>8.0</c:v>
                </c:pt>
                <c:pt idx="60">
                  <c:v>8.0</c:v>
                </c:pt>
                <c:pt idx="61">
                  <c:v>8.0</c:v>
                </c:pt>
                <c:pt idx="62">
                  <c:v>8.0</c:v>
                </c:pt>
                <c:pt idx="63">
                  <c:v>8.0</c:v>
                </c:pt>
                <c:pt idx="64">
                  <c:v>8.0</c:v>
                </c:pt>
                <c:pt idx="65">
                  <c:v>8.0</c:v>
                </c:pt>
                <c:pt idx="66">
                  <c:v>8.0</c:v>
                </c:pt>
                <c:pt idx="67">
                  <c:v>8.0</c:v>
                </c:pt>
                <c:pt idx="68">
                  <c:v>8.0</c:v>
                </c:pt>
                <c:pt idx="69">
                  <c:v>8.0</c:v>
                </c:pt>
                <c:pt idx="70">
                  <c:v>8.0</c:v>
                </c:pt>
                <c:pt idx="71">
                  <c:v>8.0</c:v>
                </c:pt>
                <c:pt idx="72">
                  <c:v>8.0</c:v>
                </c:pt>
                <c:pt idx="73">
                  <c:v>7.0</c:v>
                </c:pt>
                <c:pt idx="74">
                  <c:v>8.0</c:v>
                </c:pt>
                <c:pt idx="75">
                  <c:v>8.0</c:v>
                </c:pt>
                <c:pt idx="76">
                  <c:v>8.0</c:v>
                </c:pt>
                <c:pt idx="77">
                  <c:v>8.0</c:v>
                </c:pt>
                <c:pt idx="78">
                  <c:v>8.0</c:v>
                </c:pt>
                <c:pt idx="79">
                  <c:v>8.0</c:v>
                </c:pt>
                <c:pt idx="80">
                  <c:v>8.0</c:v>
                </c:pt>
                <c:pt idx="81">
                  <c:v>8.0</c:v>
                </c:pt>
                <c:pt idx="82">
                  <c:v>13.0</c:v>
                </c:pt>
                <c:pt idx="83">
                  <c:v>13.0</c:v>
                </c:pt>
                <c:pt idx="84">
                  <c:v>13.0</c:v>
                </c:pt>
                <c:pt idx="85">
                  <c:v>12.0</c:v>
                </c:pt>
                <c:pt idx="86">
                  <c:v>12.0</c:v>
                </c:pt>
                <c:pt idx="87">
                  <c:v>12.0</c:v>
                </c:pt>
                <c:pt idx="88">
                  <c:v>12.0</c:v>
                </c:pt>
                <c:pt idx="89">
                  <c:v>12.0</c:v>
                </c:pt>
                <c:pt idx="90">
                  <c:v>12.0</c:v>
                </c:pt>
                <c:pt idx="91">
                  <c:v>12.0</c:v>
                </c:pt>
                <c:pt idx="92">
                  <c:v>12.0</c:v>
                </c:pt>
                <c:pt idx="93">
                  <c:v>12.0</c:v>
                </c:pt>
                <c:pt idx="94">
                  <c:v>12.0</c:v>
                </c:pt>
                <c:pt idx="95">
                  <c:v>12.0</c:v>
                </c:pt>
                <c:pt idx="96">
                  <c:v>12.0</c:v>
                </c:pt>
                <c:pt idx="97">
                  <c:v>12.0</c:v>
                </c:pt>
                <c:pt idx="98">
                  <c:v>12.0</c:v>
                </c:pt>
                <c:pt idx="99">
                  <c:v>12.0</c:v>
                </c:pt>
                <c:pt idx="100">
                  <c:v>12.0</c:v>
                </c:pt>
                <c:pt idx="101">
                  <c:v>12.0</c:v>
                </c:pt>
                <c:pt idx="102">
                  <c:v>12.0</c:v>
                </c:pt>
                <c:pt idx="103">
                  <c:v>12.0</c:v>
                </c:pt>
                <c:pt idx="104">
                  <c:v>12.0</c:v>
                </c:pt>
                <c:pt idx="105">
                  <c:v>12.0</c:v>
                </c:pt>
                <c:pt idx="106">
                  <c:v>12.0</c:v>
                </c:pt>
                <c:pt idx="107">
                  <c:v>12.0</c:v>
                </c:pt>
                <c:pt idx="108">
                  <c:v>12.0</c:v>
                </c:pt>
                <c:pt idx="109">
                  <c:v>12.0</c:v>
                </c:pt>
                <c:pt idx="110">
                  <c:v>12.0</c:v>
                </c:pt>
                <c:pt idx="111">
                  <c:v>12.0</c:v>
                </c:pt>
                <c:pt idx="112">
                  <c:v>12.0</c:v>
                </c:pt>
                <c:pt idx="113">
                  <c:v>12.0</c:v>
                </c:pt>
                <c:pt idx="114">
                  <c:v>12.0</c:v>
                </c:pt>
                <c:pt idx="115">
                  <c:v>12.0</c:v>
                </c:pt>
                <c:pt idx="116">
                  <c:v>12.0</c:v>
                </c:pt>
                <c:pt idx="117">
                  <c:v>12.0</c:v>
                </c:pt>
                <c:pt idx="118">
                  <c:v>12.0</c:v>
                </c:pt>
                <c:pt idx="119">
                  <c:v>29.0</c:v>
                </c:pt>
                <c:pt idx="120">
                  <c:v>29.0</c:v>
                </c:pt>
                <c:pt idx="121">
                  <c:v>60.0</c:v>
                </c:pt>
                <c:pt idx="122">
                  <c:v>60.0</c:v>
                </c:pt>
                <c:pt idx="123">
                  <c:v>63.0</c:v>
                </c:pt>
                <c:pt idx="124">
                  <c:v>63.0</c:v>
                </c:pt>
                <c:pt idx="125">
                  <c:v>63.0</c:v>
                </c:pt>
                <c:pt idx="126">
                  <c:v>63.0</c:v>
                </c:pt>
                <c:pt idx="127">
                  <c:v>63.0</c:v>
                </c:pt>
                <c:pt idx="128">
                  <c:v>63.0</c:v>
                </c:pt>
                <c:pt idx="129">
                  <c:v>63.0</c:v>
                </c:pt>
                <c:pt idx="130">
                  <c:v>63.0</c:v>
                </c:pt>
                <c:pt idx="131">
                  <c:v>63.0</c:v>
                </c:pt>
                <c:pt idx="132">
                  <c:v>63.0</c:v>
                </c:pt>
                <c:pt idx="133">
                  <c:v>63.0</c:v>
                </c:pt>
                <c:pt idx="134">
                  <c:v>63.0</c:v>
                </c:pt>
                <c:pt idx="135">
                  <c:v>63.0</c:v>
                </c:pt>
                <c:pt idx="136">
                  <c:v>63.0</c:v>
                </c:pt>
                <c:pt idx="137">
                  <c:v>63.0</c:v>
                </c:pt>
                <c:pt idx="138">
                  <c:v>63.0</c:v>
                </c:pt>
                <c:pt idx="139">
                  <c:v>63.0</c:v>
                </c:pt>
                <c:pt idx="140">
                  <c:v>63.0</c:v>
                </c:pt>
                <c:pt idx="141">
                  <c:v>68.0</c:v>
                </c:pt>
                <c:pt idx="142">
                  <c:v>93.0</c:v>
                </c:pt>
                <c:pt idx="143">
                  <c:v>95.0</c:v>
                </c:pt>
                <c:pt idx="144">
                  <c:v>95.0</c:v>
                </c:pt>
                <c:pt idx="145">
                  <c:v>95.0</c:v>
                </c:pt>
                <c:pt idx="146">
                  <c:v>95.0</c:v>
                </c:pt>
                <c:pt idx="147">
                  <c:v>95.0</c:v>
                </c:pt>
                <c:pt idx="148">
                  <c:v>95.0</c:v>
                </c:pt>
                <c:pt idx="149">
                  <c:v>95.0</c:v>
                </c:pt>
                <c:pt idx="150">
                  <c:v>95.0</c:v>
                </c:pt>
                <c:pt idx="151">
                  <c:v>95.0</c:v>
                </c:pt>
                <c:pt idx="152">
                  <c:v>95.0</c:v>
                </c:pt>
                <c:pt idx="153">
                  <c:v>95.0</c:v>
                </c:pt>
                <c:pt idx="154">
                  <c:v>95.0</c:v>
                </c:pt>
                <c:pt idx="155">
                  <c:v>95.0</c:v>
                </c:pt>
                <c:pt idx="156">
                  <c:v>95.0</c:v>
                </c:pt>
                <c:pt idx="157">
                  <c:v>95.0</c:v>
                </c:pt>
                <c:pt idx="158">
                  <c:v>95.0</c:v>
                </c:pt>
                <c:pt idx="159">
                  <c:v>95.0</c:v>
                </c:pt>
                <c:pt idx="160">
                  <c:v>95.0</c:v>
                </c:pt>
                <c:pt idx="161">
                  <c:v>95.0</c:v>
                </c:pt>
                <c:pt idx="162">
                  <c:v>95.0</c:v>
                </c:pt>
                <c:pt idx="163">
                  <c:v>95.0</c:v>
                </c:pt>
                <c:pt idx="164">
                  <c:v>95.0</c:v>
                </c:pt>
                <c:pt idx="165">
                  <c:v>95.0</c:v>
                </c:pt>
                <c:pt idx="166">
                  <c:v>95.0</c:v>
                </c:pt>
                <c:pt idx="167">
                  <c:v>95.0</c:v>
                </c:pt>
                <c:pt idx="168">
                  <c:v>95.0</c:v>
                </c:pt>
                <c:pt idx="169">
                  <c:v>95.0</c:v>
                </c:pt>
                <c:pt idx="170">
                  <c:v>95.0</c:v>
                </c:pt>
                <c:pt idx="171">
                  <c:v>97.0</c:v>
                </c:pt>
                <c:pt idx="172">
                  <c:v>97.0</c:v>
                </c:pt>
                <c:pt idx="173">
                  <c:v>104.0</c:v>
                </c:pt>
                <c:pt idx="174">
                  <c:v>104.0</c:v>
                </c:pt>
                <c:pt idx="175">
                  <c:v>104.0</c:v>
                </c:pt>
                <c:pt idx="176">
                  <c:v>104.0</c:v>
                </c:pt>
                <c:pt idx="177">
                  <c:v>104.0</c:v>
                </c:pt>
                <c:pt idx="178">
                  <c:v>104.0</c:v>
                </c:pt>
                <c:pt idx="179">
                  <c:v>104.0</c:v>
                </c:pt>
                <c:pt idx="180">
                  <c:v>107.0</c:v>
                </c:pt>
                <c:pt idx="181">
                  <c:v>107.0</c:v>
                </c:pt>
                <c:pt idx="182">
                  <c:v>107.0</c:v>
                </c:pt>
                <c:pt idx="183">
                  <c:v>107.0</c:v>
                </c:pt>
                <c:pt idx="184">
                  <c:v>107.0</c:v>
                </c:pt>
                <c:pt idx="185">
                  <c:v>107.0</c:v>
                </c:pt>
                <c:pt idx="186">
                  <c:v>107.0</c:v>
                </c:pt>
                <c:pt idx="187">
                  <c:v>107.0</c:v>
                </c:pt>
                <c:pt idx="188">
                  <c:v>107.0</c:v>
                </c:pt>
                <c:pt idx="189">
                  <c:v>107.0</c:v>
                </c:pt>
                <c:pt idx="190">
                  <c:v>107.0</c:v>
                </c:pt>
                <c:pt idx="191">
                  <c:v>107.0</c:v>
                </c:pt>
                <c:pt idx="192">
                  <c:v>107.0</c:v>
                </c:pt>
                <c:pt idx="193">
                  <c:v>107.0</c:v>
                </c:pt>
                <c:pt idx="194">
                  <c:v>107.0</c:v>
                </c:pt>
                <c:pt idx="195">
                  <c:v>107.0</c:v>
                </c:pt>
                <c:pt idx="196">
                  <c:v>107.0</c:v>
                </c:pt>
                <c:pt idx="197">
                  <c:v>107.0</c:v>
                </c:pt>
                <c:pt idx="198">
                  <c:v>107.0</c:v>
                </c:pt>
                <c:pt idx="199">
                  <c:v>107.0</c:v>
                </c:pt>
                <c:pt idx="200">
                  <c:v>108.0</c:v>
                </c:pt>
                <c:pt idx="201">
                  <c:v>108.0</c:v>
                </c:pt>
                <c:pt idx="202">
                  <c:v>108.0</c:v>
                </c:pt>
                <c:pt idx="203">
                  <c:v>108.0</c:v>
                </c:pt>
                <c:pt idx="204">
                  <c:v>108.0</c:v>
                </c:pt>
                <c:pt idx="205">
                  <c:v>108.0</c:v>
                </c:pt>
                <c:pt idx="206">
                  <c:v>108.0</c:v>
                </c:pt>
                <c:pt idx="207">
                  <c:v>108.0</c:v>
                </c:pt>
                <c:pt idx="208">
                  <c:v>108.0</c:v>
                </c:pt>
                <c:pt idx="209">
                  <c:v>107.0</c:v>
                </c:pt>
                <c:pt idx="210">
                  <c:v>110.0</c:v>
                </c:pt>
                <c:pt idx="211">
                  <c:v>110.0</c:v>
                </c:pt>
                <c:pt idx="212">
                  <c:v>111.0</c:v>
                </c:pt>
                <c:pt idx="213">
                  <c:v>111.0</c:v>
                </c:pt>
                <c:pt idx="214">
                  <c:v>113.0</c:v>
                </c:pt>
                <c:pt idx="215">
                  <c:v>115.0</c:v>
                </c:pt>
                <c:pt idx="216">
                  <c:v>115.0</c:v>
                </c:pt>
                <c:pt idx="217">
                  <c:v>115.0</c:v>
                </c:pt>
                <c:pt idx="218">
                  <c:v>115.0</c:v>
                </c:pt>
                <c:pt idx="219">
                  <c:v>115.0</c:v>
                </c:pt>
                <c:pt idx="220">
                  <c:v>115.0</c:v>
                </c:pt>
                <c:pt idx="221">
                  <c:v>115.0</c:v>
                </c:pt>
                <c:pt idx="222">
                  <c:v>115.0</c:v>
                </c:pt>
                <c:pt idx="223">
                  <c:v>115.0</c:v>
                </c:pt>
                <c:pt idx="224">
                  <c:v>115.0</c:v>
                </c:pt>
                <c:pt idx="225">
                  <c:v>115.0</c:v>
                </c:pt>
                <c:pt idx="226">
                  <c:v>115.0</c:v>
                </c:pt>
                <c:pt idx="227">
                  <c:v>115.0</c:v>
                </c:pt>
                <c:pt idx="228">
                  <c:v>115.0</c:v>
                </c:pt>
                <c:pt idx="229">
                  <c:v>115.0</c:v>
                </c:pt>
                <c:pt idx="230">
                  <c:v>115.0</c:v>
                </c:pt>
                <c:pt idx="231">
                  <c:v>115.0</c:v>
                </c:pt>
                <c:pt idx="232">
                  <c:v>115.0</c:v>
                </c:pt>
                <c:pt idx="233">
                  <c:v>115.0</c:v>
                </c:pt>
                <c:pt idx="234">
                  <c:v>115.0</c:v>
                </c:pt>
                <c:pt idx="235">
                  <c:v>116.0</c:v>
                </c:pt>
                <c:pt idx="236">
                  <c:v>116.0</c:v>
                </c:pt>
                <c:pt idx="237">
                  <c:v>116.0</c:v>
                </c:pt>
                <c:pt idx="238">
                  <c:v>116.0</c:v>
                </c:pt>
                <c:pt idx="239">
                  <c:v>116.0</c:v>
                </c:pt>
                <c:pt idx="240">
                  <c:v>116.0</c:v>
                </c:pt>
                <c:pt idx="241">
                  <c:v>116.0</c:v>
                </c:pt>
                <c:pt idx="242">
                  <c:v>116.0</c:v>
                </c:pt>
                <c:pt idx="243">
                  <c:v>116.0</c:v>
                </c:pt>
                <c:pt idx="244">
                  <c:v>116.0</c:v>
                </c:pt>
                <c:pt idx="245">
                  <c:v>116.0</c:v>
                </c:pt>
                <c:pt idx="246">
                  <c:v>116.0</c:v>
                </c:pt>
                <c:pt idx="247">
                  <c:v>116.0</c:v>
                </c:pt>
                <c:pt idx="248">
                  <c:v>116.0</c:v>
                </c:pt>
                <c:pt idx="249">
                  <c:v>116.0</c:v>
                </c:pt>
                <c:pt idx="250">
                  <c:v>116.0</c:v>
                </c:pt>
                <c:pt idx="251">
                  <c:v>116.0</c:v>
                </c:pt>
                <c:pt idx="252">
                  <c:v>116.0</c:v>
                </c:pt>
                <c:pt idx="253">
                  <c:v>116.0</c:v>
                </c:pt>
                <c:pt idx="254">
                  <c:v>116.0</c:v>
                </c:pt>
                <c:pt idx="255">
                  <c:v>116.0</c:v>
                </c:pt>
                <c:pt idx="256">
                  <c:v>116.0</c:v>
                </c:pt>
                <c:pt idx="257">
                  <c:v>116.0</c:v>
                </c:pt>
                <c:pt idx="258">
                  <c:v>116.0</c:v>
                </c:pt>
                <c:pt idx="259">
                  <c:v>116.0</c:v>
                </c:pt>
                <c:pt idx="260">
                  <c:v>118.0</c:v>
                </c:pt>
                <c:pt idx="261">
                  <c:v>118.0</c:v>
                </c:pt>
                <c:pt idx="262">
                  <c:v>118.0</c:v>
                </c:pt>
                <c:pt idx="263">
                  <c:v>121.0</c:v>
                </c:pt>
                <c:pt idx="264">
                  <c:v>121.0</c:v>
                </c:pt>
                <c:pt idx="265">
                  <c:v>121.0</c:v>
                </c:pt>
                <c:pt idx="266">
                  <c:v>121.0</c:v>
                </c:pt>
                <c:pt idx="267">
                  <c:v>121.0</c:v>
                </c:pt>
                <c:pt idx="268">
                  <c:v>121.0</c:v>
                </c:pt>
                <c:pt idx="269">
                  <c:v>121.0</c:v>
                </c:pt>
                <c:pt idx="270">
                  <c:v>121.0</c:v>
                </c:pt>
                <c:pt idx="271">
                  <c:v>121.0</c:v>
                </c:pt>
                <c:pt idx="272">
                  <c:v>121.0</c:v>
                </c:pt>
                <c:pt idx="273">
                  <c:v>128.0</c:v>
                </c:pt>
                <c:pt idx="274">
                  <c:v>139.0</c:v>
                </c:pt>
                <c:pt idx="275">
                  <c:v>153.0</c:v>
                </c:pt>
                <c:pt idx="276">
                  <c:v>153.0</c:v>
                </c:pt>
                <c:pt idx="277">
                  <c:v>153.0</c:v>
                </c:pt>
                <c:pt idx="278">
                  <c:v>153.0</c:v>
                </c:pt>
                <c:pt idx="279">
                  <c:v>153.0</c:v>
                </c:pt>
                <c:pt idx="280">
                  <c:v>153.0</c:v>
                </c:pt>
                <c:pt idx="281">
                  <c:v>153.0</c:v>
                </c:pt>
                <c:pt idx="282">
                  <c:v>153.0</c:v>
                </c:pt>
                <c:pt idx="283">
                  <c:v>153.0</c:v>
                </c:pt>
                <c:pt idx="284">
                  <c:v>153.0</c:v>
                </c:pt>
                <c:pt idx="285">
                  <c:v>153.0</c:v>
                </c:pt>
                <c:pt idx="286">
                  <c:v>153.0</c:v>
                </c:pt>
                <c:pt idx="287">
                  <c:v>153.0</c:v>
                </c:pt>
                <c:pt idx="288">
                  <c:v>153.0</c:v>
                </c:pt>
                <c:pt idx="289">
                  <c:v>153.0</c:v>
                </c:pt>
                <c:pt idx="290">
                  <c:v>153.0</c:v>
                </c:pt>
                <c:pt idx="291">
                  <c:v>153.0</c:v>
                </c:pt>
                <c:pt idx="292">
                  <c:v>153.0</c:v>
                </c:pt>
                <c:pt idx="293">
                  <c:v>153.0</c:v>
                </c:pt>
                <c:pt idx="294">
                  <c:v>153.0</c:v>
                </c:pt>
                <c:pt idx="295">
                  <c:v>153.0</c:v>
                </c:pt>
                <c:pt idx="296">
                  <c:v>153.0</c:v>
                </c:pt>
                <c:pt idx="297">
                  <c:v>153.0</c:v>
                </c:pt>
                <c:pt idx="298">
                  <c:v>153.0</c:v>
                </c:pt>
                <c:pt idx="299">
                  <c:v>153.0</c:v>
                </c:pt>
                <c:pt idx="300">
                  <c:v>153.0</c:v>
                </c:pt>
                <c:pt idx="301">
                  <c:v>153.0</c:v>
                </c:pt>
                <c:pt idx="302">
                  <c:v>153.0</c:v>
                </c:pt>
                <c:pt idx="303">
                  <c:v>153.0</c:v>
                </c:pt>
                <c:pt idx="304">
                  <c:v>153.0</c:v>
                </c:pt>
                <c:pt idx="305">
                  <c:v>153.0</c:v>
                </c:pt>
                <c:pt idx="306">
                  <c:v>153.0</c:v>
                </c:pt>
                <c:pt idx="307">
                  <c:v>153.0</c:v>
                </c:pt>
                <c:pt idx="308">
                  <c:v>153.0</c:v>
                </c:pt>
                <c:pt idx="309">
                  <c:v>153.0</c:v>
                </c:pt>
                <c:pt idx="310">
                  <c:v>153.0</c:v>
                </c:pt>
                <c:pt idx="311">
                  <c:v>153.0</c:v>
                </c:pt>
                <c:pt idx="312">
                  <c:v>153.0</c:v>
                </c:pt>
                <c:pt idx="313">
                  <c:v>153.0</c:v>
                </c:pt>
                <c:pt idx="314">
                  <c:v>153.0</c:v>
                </c:pt>
                <c:pt idx="315">
                  <c:v>153.0</c:v>
                </c:pt>
                <c:pt idx="316">
                  <c:v>153.0</c:v>
                </c:pt>
                <c:pt idx="317">
                  <c:v>153.0</c:v>
                </c:pt>
                <c:pt idx="318">
                  <c:v>153.0</c:v>
                </c:pt>
                <c:pt idx="319">
                  <c:v>153.0</c:v>
                </c:pt>
                <c:pt idx="320">
                  <c:v>153.0</c:v>
                </c:pt>
                <c:pt idx="321">
                  <c:v>153.0</c:v>
                </c:pt>
                <c:pt idx="322">
                  <c:v>153.0</c:v>
                </c:pt>
                <c:pt idx="323">
                  <c:v>153.0</c:v>
                </c:pt>
                <c:pt idx="324">
                  <c:v>153.0</c:v>
                </c:pt>
                <c:pt idx="325">
                  <c:v>153.0</c:v>
                </c:pt>
                <c:pt idx="326">
                  <c:v>153.0</c:v>
                </c:pt>
                <c:pt idx="327">
                  <c:v>153.0</c:v>
                </c:pt>
                <c:pt idx="328">
                  <c:v>153.0</c:v>
                </c:pt>
                <c:pt idx="329">
                  <c:v>153.0</c:v>
                </c:pt>
                <c:pt idx="330">
                  <c:v>153.0</c:v>
                </c:pt>
                <c:pt idx="331">
                  <c:v>153.0</c:v>
                </c:pt>
                <c:pt idx="332">
                  <c:v>153.0</c:v>
                </c:pt>
                <c:pt idx="333">
                  <c:v>153.0</c:v>
                </c:pt>
                <c:pt idx="334">
                  <c:v>153.0</c:v>
                </c:pt>
                <c:pt idx="335">
                  <c:v>153.0</c:v>
                </c:pt>
                <c:pt idx="336">
                  <c:v>181.0</c:v>
                </c:pt>
                <c:pt idx="337">
                  <c:v>181.0</c:v>
                </c:pt>
                <c:pt idx="338">
                  <c:v>181.0</c:v>
                </c:pt>
                <c:pt idx="339">
                  <c:v>181.0</c:v>
                </c:pt>
                <c:pt idx="340">
                  <c:v>181.0</c:v>
                </c:pt>
                <c:pt idx="341">
                  <c:v>181.0</c:v>
                </c:pt>
                <c:pt idx="342">
                  <c:v>181.0</c:v>
                </c:pt>
                <c:pt idx="343">
                  <c:v>181.0</c:v>
                </c:pt>
                <c:pt idx="344">
                  <c:v>181.0</c:v>
                </c:pt>
                <c:pt idx="345">
                  <c:v>181.0</c:v>
                </c:pt>
                <c:pt idx="346">
                  <c:v>181.0</c:v>
                </c:pt>
                <c:pt idx="347">
                  <c:v>181.0</c:v>
                </c:pt>
                <c:pt idx="348">
                  <c:v>181.0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0813704"/>
        <c:axId val="2070816728"/>
      </c:lineChart>
      <c:dateAx>
        <c:axId val="2070813704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crossAx val="2070816728"/>
        <c:crosses val="autoZero"/>
        <c:auto val="1"/>
        <c:lblOffset val="100"/>
        <c:baseTimeUnit val="days"/>
      </c:dateAx>
      <c:valAx>
        <c:axId val="2070816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0813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  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'[rpki-evolution-report_EN.xlsx]rpki-evolution-report_EN.txt'!$B$747</c:f>
              <c:strCache>
                <c:ptCount val="1"/>
                <c:pt idx="0">
                  <c:v>    lacnic</c:v>
                </c:pt>
              </c:strCache>
            </c:strRef>
          </c:tx>
          <c:marker>
            <c:symbol val="none"/>
          </c:marker>
          <c:cat>
            <c:numRef>
              <c:f>'[rpki-evolution-report_EN.xlsx]rpki-evolution-report_EN.txt'!$A$748:$A$1096</c:f>
              <c:numCache>
                <c:formatCode>m/d/yy</c:formatCode>
                <c:ptCount val="349"/>
                <c:pt idx="0">
                  <c:v>40554.0</c:v>
                </c:pt>
                <c:pt idx="1">
                  <c:v>40555.0</c:v>
                </c:pt>
                <c:pt idx="2">
                  <c:v>40556.0</c:v>
                </c:pt>
                <c:pt idx="3">
                  <c:v>40557.0</c:v>
                </c:pt>
                <c:pt idx="4">
                  <c:v>40558.0</c:v>
                </c:pt>
                <c:pt idx="5">
                  <c:v>40559.0</c:v>
                </c:pt>
                <c:pt idx="6">
                  <c:v>40560.0</c:v>
                </c:pt>
                <c:pt idx="7">
                  <c:v>40561.0</c:v>
                </c:pt>
                <c:pt idx="8">
                  <c:v>40562.0</c:v>
                </c:pt>
                <c:pt idx="9">
                  <c:v>40563.0</c:v>
                </c:pt>
                <c:pt idx="10">
                  <c:v>40564.0</c:v>
                </c:pt>
                <c:pt idx="11">
                  <c:v>40565.0</c:v>
                </c:pt>
                <c:pt idx="12">
                  <c:v>40566.0</c:v>
                </c:pt>
                <c:pt idx="13">
                  <c:v>40567.0</c:v>
                </c:pt>
                <c:pt idx="14">
                  <c:v>40568.0</c:v>
                </c:pt>
                <c:pt idx="15">
                  <c:v>40569.0</c:v>
                </c:pt>
                <c:pt idx="16">
                  <c:v>40570.0</c:v>
                </c:pt>
                <c:pt idx="17">
                  <c:v>40571.0</c:v>
                </c:pt>
                <c:pt idx="18">
                  <c:v>40572.0</c:v>
                </c:pt>
                <c:pt idx="19">
                  <c:v>40573.0</c:v>
                </c:pt>
                <c:pt idx="20">
                  <c:v>40574.0</c:v>
                </c:pt>
                <c:pt idx="21">
                  <c:v>40575.0</c:v>
                </c:pt>
                <c:pt idx="22">
                  <c:v>40576.0</c:v>
                </c:pt>
                <c:pt idx="23">
                  <c:v>40577.0</c:v>
                </c:pt>
                <c:pt idx="24">
                  <c:v>40578.0</c:v>
                </c:pt>
                <c:pt idx="25">
                  <c:v>40579.0</c:v>
                </c:pt>
                <c:pt idx="26">
                  <c:v>40580.0</c:v>
                </c:pt>
                <c:pt idx="27">
                  <c:v>40581.0</c:v>
                </c:pt>
                <c:pt idx="28">
                  <c:v>40582.0</c:v>
                </c:pt>
                <c:pt idx="29">
                  <c:v>40583.0</c:v>
                </c:pt>
                <c:pt idx="30">
                  <c:v>40584.0</c:v>
                </c:pt>
                <c:pt idx="31">
                  <c:v>40585.0</c:v>
                </c:pt>
                <c:pt idx="32">
                  <c:v>40586.0</c:v>
                </c:pt>
                <c:pt idx="33">
                  <c:v>40587.0</c:v>
                </c:pt>
                <c:pt idx="34">
                  <c:v>40588.0</c:v>
                </c:pt>
                <c:pt idx="35">
                  <c:v>40589.0</c:v>
                </c:pt>
                <c:pt idx="36">
                  <c:v>40590.0</c:v>
                </c:pt>
                <c:pt idx="37">
                  <c:v>40591.0</c:v>
                </c:pt>
                <c:pt idx="38">
                  <c:v>40592.0</c:v>
                </c:pt>
                <c:pt idx="39">
                  <c:v>40593.0</c:v>
                </c:pt>
                <c:pt idx="40">
                  <c:v>40594.0</c:v>
                </c:pt>
                <c:pt idx="41">
                  <c:v>40595.0</c:v>
                </c:pt>
                <c:pt idx="42">
                  <c:v>40596.0</c:v>
                </c:pt>
                <c:pt idx="43">
                  <c:v>40597.0</c:v>
                </c:pt>
                <c:pt idx="44">
                  <c:v>40598.0</c:v>
                </c:pt>
                <c:pt idx="45">
                  <c:v>40605.0</c:v>
                </c:pt>
                <c:pt idx="46">
                  <c:v>40606.0</c:v>
                </c:pt>
                <c:pt idx="47">
                  <c:v>40607.0</c:v>
                </c:pt>
                <c:pt idx="48">
                  <c:v>40608.0</c:v>
                </c:pt>
                <c:pt idx="49">
                  <c:v>40609.0</c:v>
                </c:pt>
                <c:pt idx="50">
                  <c:v>40610.0</c:v>
                </c:pt>
                <c:pt idx="51">
                  <c:v>40611.0</c:v>
                </c:pt>
                <c:pt idx="52">
                  <c:v>40612.0</c:v>
                </c:pt>
                <c:pt idx="53">
                  <c:v>40613.0</c:v>
                </c:pt>
                <c:pt idx="54">
                  <c:v>40614.0</c:v>
                </c:pt>
                <c:pt idx="55">
                  <c:v>40615.0</c:v>
                </c:pt>
                <c:pt idx="56">
                  <c:v>40616.0</c:v>
                </c:pt>
                <c:pt idx="57">
                  <c:v>40617.0</c:v>
                </c:pt>
                <c:pt idx="58">
                  <c:v>40618.0</c:v>
                </c:pt>
                <c:pt idx="59">
                  <c:v>40619.0</c:v>
                </c:pt>
                <c:pt idx="60">
                  <c:v>40620.0</c:v>
                </c:pt>
                <c:pt idx="61">
                  <c:v>40621.0</c:v>
                </c:pt>
                <c:pt idx="62">
                  <c:v>40622.0</c:v>
                </c:pt>
                <c:pt idx="63">
                  <c:v>40623.0</c:v>
                </c:pt>
                <c:pt idx="64">
                  <c:v>40624.0</c:v>
                </c:pt>
                <c:pt idx="65">
                  <c:v>40625.0</c:v>
                </c:pt>
                <c:pt idx="66">
                  <c:v>40626.0</c:v>
                </c:pt>
                <c:pt idx="67">
                  <c:v>40627.0</c:v>
                </c:pt>
                <c:pt idx="68">
                  <c:v>40628.0</c:v>
                </c:pt>
                <c:pt idx="69">
                  <c:v>40629.0</c:v>
                </c:pt>
                <c:pt idx="70">
                  <c:v>40630.0</c:v>
                </c:pt>
                <c:pt idx="71">
                  <c:v>40631.0</c:v>
                </c:pt>
                <c:pt idx="72">
                  <c:v>40632.0</c:v>
                </c:pt>
                <c:pt idx="73">
                  <c:v>40633.0</c:v>
                </c:pt>
                <c:pt idx="74">
                  <c:v>40634.0</c:v>
                </c:pt>
                <c:pt idx="75">
                  <c:v>40635.0</c:v>
                </c:pt>
                <c:pt idx="76">
                  <c:v>40636.0</c:v>
                </c:pt>
                <c:pt idx="77">
                  <c:v>40637.0</c:v>
                </c:pt>
                <c:pt idx="78">
                  <c:v>40638.0</c:v>
                </c:pt>
                <c:pt idx="79">
                  <c:v>40639.0</c:v>
                </c:pt>
                <c:pt idx="80">
                  <c:v>40640.0</c:v>
                </c:pt>
                <c:pt idx="81">
                  <c:v>40641.0</c:v>
                </c:pt>
                <c:pt idx="82">
                  <c:v>40642.0</c:v>
                </c:pt>
                <c:pt idx="83">
                  <c:v>40643.0</c:v>
                </c:pt>
                <c:pt idx="84">
                  <c:v>40644.0</c:v>
                </c:pt>
                <c:pt idx="85">
                  <c:v>40645.0</c:v>
                </c:pt>
                <c:pt idx="86">
                  <c:v>40646.0</c:v>
                </c:pt>
                <c:pt idx="87">
                  <c:v>40647.0</c:v>
                </c:pt>
                <c:pt idx="88">
                  <c:v>40648.0</c:v>
                </c:pt>
                <c:pt idx="89">
                  <c:v>40649.0</c:v>
                </c:pt>
                <c:pt idx="90">
                  <c:v>40650.0</c:v>
                </c:pt>
                <c:pt idx="91">
                  <c:v>40651.0</c:v>
                </c:pt>
                <c:pt idx="92">
                  <c:v>40652.0</c:v>
                </c:pt>
                <c:pt idx="93">
                  <c:v>40653.0</c:v>
                </c:pt>
                <c:pt idx="94">
                  <c:v>40654.0</c:v>
                </c:pt>
                <c:pt idx="95">
                  <c:v>40655.0</c:v>
                </c:pt>
                <c:pt idx="96">
                  <c:v>40656.0</c:v>
                </c:pt>
                <c:pt idx="97">
                  <c:v>40657.0</c:v>
                </c:pt>
                <c:pt idx="98">
                  <c:v>40658.0</c:v>
                </c:pt>
                <c:pt idx="99">
                  <c:v>40659.0</c:v>
                </c:pt>
                <c:pt idx="100">
                  <c:v>40660.0</c:v>
                </c:pt>
                <c:pt idx="101">
                  <c:v>40661.0</c:v>
                </c:pt>
                <c:pt idx="102">
                  <c:v>40662.0</c:v>
                </c:pt>
                <c:pt idx="103">
                  <c:v>40663.0</c:v>
                </c:pt>
                <c:pt idx="104">
                  <c:v>40664.0</c:v>
                </c:pt>
                <c:pt idx="105">
                  <c:v>40665.0</c:v>
                </c:pt>
                <c:pt idx="106">
                  <c:v>40666.0</c:v>
                </c:pt>
                <c:pt idx="107">
                  <c:v>40667.0</c:v>
                </c:pt>
                <c:pt idx="108">
                  <c:v>40668.0</c:v>
                </c:pt>
                <c:pt idx="109">
                  <c:v>40669.0</c:v>
                </c:pt>
                <c:pt idx="110">
                  <c:v>40670.0</c:v>
                </c:pt>
                <c:pt idx="111">
                  <c:v>40671.0</c:v>
                </c:pt>
                <c:pt idx="112">
                  <c:v>40672.0</c:v>
                </c:pt>
                <c:pt idx="113">
                  <c:v>40673.0</c:v>
                </c:pt>
                <c:pt idx="114">
                  <c:v>40674.0</c:v>
                </c:pt>
                <c:pt idx="115">
                  <c:v>40675.0</c:v>
                </c:pt>
                <c:pt idx="116">
                  <c:v>40676.0</c:v>
                </c:pt>
                <c:pt idx="117">
                  <c:v>40677.0</c:v>
                </c:pt>
                <c:pt idx="118">
                  <c:v>40678.0</c:v>
                </c:pt>
                <c:pt idx="119">
                  <c:v>40679.0</c:v>
                </c:pt>
                <c:pt idx="120">
                  <c:v>40680.0</c:v>
                </c:pt>
                <c:pt idx="121">
                  <c:v>40681.0</c:v>
                </c:pt>
                <c:pt idx="122">
                  <c:v>40682.0</c:v>
                </c:pt>
                <c:pt idx="123">
                  <c:v>40683.0</c:v>
                </c:pt>
                <c:pt idx="124">
                  <c:v>40684.0</c:v>
                </c:pt>
                <c:pt idx="125">
                  <c:v>40685.0</c:v>
                </c:pt>
                <c:pt idx="126">
                  <c:v>40686.0</c:v>
                </c:pt>
                <c:pt idx="127">
                  <c:v>40687.0</c:v>
                </c:pt>
                <c:pt idx="128">
                  <c:v>40688.0</c:v>
                </c:pt>
                <c:pt idx="129">
                  <c:v>40689.0</c:v>
                </c:pt>
                <c:pt idx="130">
                  <c:v>40690.0</c:v>
                </c:pt>
                <c:pt idx="131">
                  <c:v>40691.0</c:v>
                </c:pt>
                <c:pt idx="132">
                  <c:v>40692.0</c:v>
                </c:pt>
                <c:pt idx="133">
                  <c:v>40693.0</c:v>
                </c:pt>
                <c:pt idx="134">
                  <c:v>40694.0</c:v>
                </c:pt>
                <c:pt idx="135">
                  <c:v>40695.0</c:v>
                </c:pt>
                <c:pt idx="136">
                  <c:v>40696.0</c:v>
                </c:pt>
                <c:pt idx="137">
                  <c:v>40697.0</c:v>
                </c:pt>
                <c:pt idx="138">
                  <c:v>40698.0</c:v>
                </c:pt>
                <c:pt idx="139">
                  <c:v>40699.0</c:v>
                </c:pt>
                <c:pt idx="140">
                  <c:v>40700.0</c:v>
                </c:pt>
                <c:pt idx="141">
                  <c:v>40701.0</c:v>
                </c:pt>
                <c:pt idx="142">
                  <c:v>40702.0</c:v>
                </c:pt>
                <c:pt idx="143">
                  <c:v>40703.0</c:v>
                </c:pt>
                <c:pt idx="144">
                  <c:v>40704.0</c:v>
                </c:pt>
                <c:pt idx="145">
                  <c:v>40705.0</c:v>
                </c:pt>
                <c:pt idx="146">
                  <c:v>40706.0</c:v>
                </c:pt>
                <c:pt idx="147">
                  <c:v>40707.0</c:v>
                </c:pt>
                <c:pt idx="148">
                  <c:v>40708.0</c:v>
                </c:pt>
                <c:pt idx="149">
                  <c:v>40709.0</c:v>
                </c:pt>
                <c:pt idx="150">
                  <c:v>40710.0</c:v>
                </c:pt>
                <c:pt idx="151">
                  <c:v>40711.0</c:v>
                </c:pt>
                <c:pt idx="152">
                  <c:v>40712.0</c:v>
                </c:pt>
                <c:pt idx="153">
                  <c:v>40713.0</c:v>
                </c:pt>
                <c:pt idx="154">
                  <c:v>40714.0</c:v>
                </c:pt>
                <c:pt idx="155">
                  <c:v>40715.0</c:v>
                </c:pt>
                <c:pt idx="156">
                  <c:v>40716.0</c:v>
                </c:pt>
                <c:pt idx="157">
                  <c:v>40717.0</c:v>
                </c:pt>
                <c:pt idx="158">
                  <c:v>40718.0</c:v>
                </c:pt>
                <c:pt idx="159">
                  <c:v>40719.0</c:v>
                </c:pt>
                <c:pt idx="160">
                  <c:v>40720.0</c:v>
                </c:pt>
                <c:pt idx="161">
                  <c:v>40721.0</c:v>
                </c:pt>
                <c:pt idx="162">
                  <c:v>40722.0</c:v>
                </c:pt>
                <c:pt idx="163">
                  <c:v>40723.0</c:v>
                </c:pt>
                <c:pt idx="164">
                  <c:v>40724.0</c:v>
                </c:pt>
                <c:pt idx="165">
                  <c:v>40725.0</c:v>
                </c:pt>
                <c:pt idx="166">
                  <c:v>40726.0</c:v>
                </c:pt>
                <c:pt idx="167">
                  <c:v>40727.0</c:v>
                </c:pt>
                <c:pt idx="168">
                  <c:v>40728.0</c:v>
                </c:pt>
                <c:pt idx="169">
                  <c:v>40729.0</c:v>
                </c:pt>
                <c:pt idx="170">
                  <c:v>40730.0</c:v>
                </c:pt>
                <c:pt idx="171">
                  <c:v>40731.0</c:v>
                </c:pt>
                <c:pt idx="172">
                  <c:v>40732.0</c:v>
                </c:pt>
                <c:pt idx="173">
                  <c:v>40733.0</c:v>
                </c:pt>
                <c:pt idx="174">
                  <c:v>40734.0</c:v>
                </c:pt>
                <c:pt idx="175">
                  <c:v>40735.0</c:v>
                </c:pt>
                <c:pt idx="176">
                  <c:v>40736.0</c:v>
                </c:pt>
                <c:pt idx="177">
                  <c:v>40737.0</c:v>
                </c:pt>
                <c:pt idx="178">
                  <c:v>40738.0</c:v>
                </c:pt>
                <c:pt idx="179">
                  <c:v>40739.0</c:v>
                </c:pt>
                <c:pt idx="180">
                  <c:v>40740.0</c:v>
                </c:pt>
                <c:pt idx="181">
                  <c:v>40741.0</c:v>
                </c:pt>
                <c:pt idx="182">
                  <c:v>40742.0</c:v>
                </c:pt>
                <c:pt idx="183">
                  <c:v>40743.0</c:v>
                </c:pt>
                <c:pt idx="184">
                  <c:v>40744.0</c:v>
                </c:pt>
                <c:pt idx="185">
                  <c:v>40745.0</c:v>
                </c:pt>
                <c:pt idx="186">
                  <c:v>40746.0</c:v>
                </c:pt>
                <c:pt idx="187">
                  <c:v>40747.0</c:v>
                </c:pt>
                <c:pt idx="188">
                  <c:v>40748.0</c:v>
                </c:pt>
                <c:pt idx="189">
                  <c:v>40749.0</c:v>
                </c:pt>
                <c:pt idx="190">
                  <c:v>40750.0</c:v>
                </c:pt>
                <c:pt idx="191">
                  <c:v>40751.0</c:v>
                </c:pt>
                <c:pt idx="192">
                  <c:v>40752.0</c:v>
                </c:pt>
                <c:pt idx="193">
                  <c:v>40753.0</c:v>
                </c:pt>
                <c:pt idx="194">
                  <c:v>40754.0</c:v>
                </c:pt>
                <c:pt idx="195">
                  <c:v>40755.0</c:v>
                </c:pt>
                <c:pt idx="196">
                  <c:v>40756.0</c:v>
                </c:pt>
                <c:pt idx="197">
                  <c:v>40757.0</c:v>
                </c:pt>
                <c:pt idx="198">
                  <c:v>40758.0</c:v>
                </c:pt>
                <c:pt idx="199">
                  <c:v>40759.0</c:v>
                </c:pt>
                <c:pt idx="200">
                  <c:v>40760.0</c:v>
                </c:pt>
                <c:pt idx="201">
                  <c:v>40761.0</c:v>
                </c:pt>
                <c:pt idx="202">
                  <c:v>40762.0</c:v>
                </c:pt>
                <c:pt idx="203">
                  <c:v>40763.0</c:v>
                </c:pt>
                <c:pt idx="204">
                  <c:v>40764.0</c:v>
                </c:pt>
                <c:pt idx="205">
                  <c:v>40765.0</c:v>
                </c:pt>
                <c:pt idx="206">
                  <c:v>40766.0</c:v>
                </c:pt>
                <c:pt idx="207">
                  <c:v>40767.0</c:v>
                </c:pt>
                <c:pt idx="208">
                  <c:v>40768.0</c:v>
                </c:pt>
                <c:pt idx="209">
                  <c:v>40769.0</c:v>
                </c:pt>
                <c:pt idx="210">
                  <c:v>40770.0</c:v>
                </c:pt>
                <c:pt idx="211">
                  <c:v>40771.0</c:v>
                </c:pt>
                <c:pt idx="212">
                  <c:v>40772.0</c:v>
                </c:pt>
                <c:pt idx="213">
                  <c:v>40773.0</c:v>
                </c:pt>
                <c:pt idx="214">
                  <c:v>40774.0</c:v>
                </c:pt>
                <c:pt idx="215">
                  <c:v>40775.0</c:v>
                </c:pt>
                <c:pt idx="216">
                  <c:v>40776.0</c:v>
                </c:pt>
                <c:pt idx="217">
                  <c:v>40777.0</c:v>
                </c:pt>
                <c:pt idx="218">
                  <c:v>40778.0</c:v>
                </c:pt>
                <c:pt idx="219">
                  <c:v>40779.0</c:v>
                </c:pt>
                <c:pt idx="220">
                  <c:v>40780.0</c:v>
                </c:pt>
                <c:pt idx="221">
                  <c:v>40781.0</c:v>
                </c:pt>
                <c:pt idx="222">
                  <c:v>40782.0</c:v>
                </c:pt>
                <c:pt idx="223">
                  <c:v>40783.0</c:v>
                </c:pt>
                <c:pt idx="224">
                  <c:v>40784.0</c:v>
                </c:pt>
                <c:pt idx="225">
                  <c:v>40785.0</c:v>
                </c:pt>
                <c:pt idx="226">
                  <c:v>40786.0</c:v>
                </c:pt>
                <c:pt idx="227">
                  <c:v>40787.0</c:v>
                </c:pt>
                <c:pt idx="228">
                  <c:v>40788.0</c:v>
                </c:pt>
                <c:pt idx="229">
                  <c:v>40789.0</c:v>
                </c:pt>
                <c:pt idx="230">
                  <c:v>40790.0</c:v>
                </c:pt>
                <c:pt idx="231">
                  <c:v>40791.0</c:v>
                </c:pt>
                <c:pt idx="232">
                  <c:v>40792.0</c:v>
                </c:pt>
                <c:pt idx="233">
                  <c:v>40793.0</c:v>
                </c:pt>
                <c:pt idx="234">
                  <c:v>40794.0</c:v>
                </c:pt>
                <c:pt idx="235">
                  <c:v>40795.0</c:v>
                </c:pt>
                <c:pt idx="236">
                  <c:v>40796.0</c:v>
                </c:pt>
                <c:pt idx="237">
                  <c:v>40797.0</c:v>
                </c:pt>
                <c:pt idx="238">
                  <c:v>40798.0</c:v>
                </c:pt>
                <c:pt idx="239">
                  <c:v>40799.0</c:v>
                </c:pt>
                <c:pt idx="240">
                  <c:v>40800.0</c:v>
                </c:pt>
                <c:pt idx="241">
                  <c:v>40801.0</c:v>
                </c:pt>
                <c:pt idx="242">
                  <c:v>40802.0</c:v>
                </c:pt>
                <c:pt idx="243">
                  <c:v>40803.0</c:v>
                </c:pt>
                <c:pt idx="244">
                  <c:v>40804.0</c:v>
                </c:pt>
                <c:pt idx="245">
                  <c:v>40805.0</c:v>
                </c:pt>
                <c:pt idx="246">
                  <c:v>40806.0</c:v>
                </c:pt>
                <c:pt idx="247">
                  <c:v>40807.0</c:v>
                </c:pt>
                <c:pt idx="248">
                  <c:v>40808.0</c:v>
                </c:pt>
                <c:pt idx="249">
                  <c:v>40809.0</c:v>
                </c:pt>
                <c:pt idx="250">
                  <c:v>40810.0</c:v>
                </c:pt>
                <c:pt idx="251">
                  <c:v>40811.0</c:v>
                </c:pt>
                <c:pt idx="252">
                  <c:v>40812.0</c:v>
                </c:pt>
                <c:pt idx="253">
                  <c:v>40813.0</c:v>
                </c:pt>
                <c:pt idx="254">
                  <c:v>40814.0</c:v>
                </c:pt>
                <c:pt idx="255">
                  <c:v>40815.0</c:v>
                </c:pt>
                <c:pt idx="256">
                  <c:v>40816.0</c:v>
                </c:pt>
                <c:pt idx="257">
                  <c:v>40817.0</c:v>
                </c:pt>
                <c:pt idx="258">
                  <c:v>40818.0</c:v>
                </c:pt>
                <c:pt idx="259">
                  <c:v>40819.0</c:v>
                </c:pt>
                <c:pt idx="260">
                  <c:v>40820.0</c:v>
                </c:pt>
                <c:pt idx="261">
                  <c:v>40821.0</c:v>
                </c:pt>
                <c:pt idx="262">
                  <c:v>40822.0</c:v>
                </c:pt>
                <c:pt idx="263">
                  <c:v>40823.0</c:v>
                </c:pt>
                <c:pt idx="264">
                  <c:v>40824.0</c:v>
                </c:pt>
                <c:pt idx="265">
                  <c:v>40825.0</c:v>
                </c:pt>
                <c:pt idx="266">
                  <c:v>40826.0</c:v>
                </c:pt>
                <c:pt idx="267">
                  <c:v>40827.0</c:v>
                </c:pt>
                <c:pt idx="268">
                  <c:v>40828.0</c:v>
                </c:pt>
                <c:pt idx="269">
                  <c:v>40829.0</c:v>
                </c:pt>
                <c:pt idx="270">
                  <c:v>40830.0</c:v>
                </c:pt>
                <c:pt idx="271">
                  <c:v>40831.0</c:v>
                </c:pt>
                <c:pt idx="272">
                  <c:v>40832.0</c:v>
                </c:pt>
                <c:pt idx="273">
                  <c:v>40833.0</c:v>
                </c:pt>
                <c:pt idx="274">
                  <c:v>40834.0</c:v>
                </c:pt>
                <c:pt idx="275">
                  <c:v>40835.0</c:v>
                </c:pt>
                <c:pt idx="276">
                  <c:v>40836.0</c:v>
                </c:pt>
                <c:pt idx="277">
                  <c:v>40837.0</c:v>
                </c:pt>
                <c:pt idx="278">
                  <c:v>40838.0</c:v>
                </c:pt>
                <c:pt idx="279">
                  <c:v>40839.0</c:v>
                </c:pt>
                <c:pt idx="280">
                  <c:v>40840.0</c:v>
                </c:pt>
                <c:pt idx="281">
                  <c:v>40841.0</c:v>
                </c:pt>
                <c:pt idx="282">
                  <c:v>40842.0</c:v>
                </c:pt>
                <c:pt idx="283">
                  <c:v>40843.0</c:v>
                </c:pt>
                <c:pt idx="284">
                  <c:v>40844.0</c:v>
                </c:pt>
                <c:pt idx="285">
                  <c:v>40845.0</c:v>
                </c:pt>
                <c:pt idx="286">
                  <c:v>40846.0</c:v>
                </c:pt>
                <c:pt idx="287">
                  <c:v>40847.0</c:v>
                </c:pt>
                <c:pt idx="288">
                  <c:v>40848.0</c:v>
                </c:pt>
                <c:pt idx="289">
                  <c:v>40849.0</c:v>
                </c:pt>
                <c:pt idx="290">
                  <c:v>40850.0</c:v>
                </c:pt>
                <c:pt idx="291">
                  <c:v>40851.0</c:v>
                </c:pt>
                <c:pt idx="292">
                  <c:v>40852.0</c:v>
                </c:pt>
                <c:pt idx="293">
                  <c:v>40853.0</c:v>
                </c:pt>
                <c:pt idx="294">
                  <c:v>40854.0</c:v>
                </c:pt>
                <c:pt idx="295">
                  <c:v>40855.0</c:v>
                </c:pt>
                <c:pt idx="296">
                  <c:v>40856.0</c:v>
                </c:pt>
                <c:pt idx="297">
                  <c:v>40857.0</c:v>
                </c:pt>
                <c:pt idx="298">
                  <c:v>40858.0</c:v>
                </c:pt>
                <c:pt idx="299">
                  <c:v>40859.0</c:v>
                </c:pt>
                <c:pt idx="300">
                  <c:v>40860.0</c:v>
                </c:pt>
                <c:pt idx="301">
                  <c:v>40861.0</c:v>
                </c:pt>
                <c:pt idx="302">
                  <c:v>40862.0</c:v>
                </c:pt>
                <c:pt idx="303">
                  <c:v>40863.0</c:v>
                </c:pt>
                <c:pt idx="304">
                  <c:v>40864.0</c:v>
                </c:pt>
                <c:pt idx="305">
                  <c:v>40865.0</c:v>
                </c:pt>
                <c:pt idx="306">
                  <c:v>40866.0</c:v>
                </c:pt>
                <c:pt idx="307">
                  <c:v>40867.0</c:v>
                </c:pt>
                <c:pt idx="308">
                  <c:v>40868.0</c:v>
                </c:pt>
                <c:pt idx="309">
                  <c:v>40869.0</c:v>
                </c:pt>
                <c:pt idx="310">
                  <c:v>40870.0</c:v>
                </c:pt>
                <c:pt idx="311">
                  <c:v>40871.0</c:v>
                </c:pt>
                <c:pt idx="312">
                  <c:v>40872.0</c:v>
                </c:pt>
                <c:pt idx="313">
                  <c:v>40873.0</c:v>
                </c:pt>
                <c:pt idx="314">
                  <c:v>40874.0</c:v>
                </c:pt>
                <c:pt idx="315">
                  <c:v>40875.0</c:v>
                </c:pt>
                <c:pt idx="316">
                  <c:v>40876.0</c:v>
                </c:pt>
                <c:pt idx="317">
                  <c:v>40877.0</c:v>
                </c:pt>
                <c:pt idx="318">
                  <c:v>40878.0</c:v>
                </c:pt>
                <c:pt idx="319">
                  <c:v>40879.0</c:v>
                </c:pt>
                <c:pt idx="320">
                  <c:v>40880.0</c:v>
                </c:pt>
                <c:pt idx="321">
                  <c:v>40881.0</c:v>
                </c:pt>
                <c:pt idx="322">
                  <c:v>40882.0</c:v>
                </c:pt>
                <c:pt idx="323">
                  <c:v>40883.0</c:v>
                </c:pt>
                <c:pt idx="324">
                  <c:v>40884.0</c:v>
                </c:pt>
                <c:pt idx="325">
                  <c:v>40885.0</c:v>
                </c:pt>
                <c:pt idx="326">
                  <c:v>40886.0</c:v>
                </c:pt>
                <c:pt idx="327">
                  <c:v>40887.0</c:v>
                </c:pt>
                <c:pt idx="328">
                  <c:v>40888.0</c:v>
                </c:pt>
                <c:pt idx="329">
                  <c:v>40889.0</c:v>
                </c:pt>
                <c:pt idx="330">
                  <c:v>40890.0</c:v>
                </c:pt>
                <c:pt idx="331">
                  <c:v>40891.0</c:v>
                </c:pt>
                <c:pt idx="332">
                  <c:v>40892.0</c:v>
                </c:pt>
                <c:pt idx="333">
                  <c:v>40893.0</c:v>
                </c:pt>
                <c:pt idx="334">
                  <c:v>40894.0</c:v>
                </c:pt>
                <c:pt idx="335">
                  <c:v>40895.0</c:v>
                </c:pt>
                <c:pt idx="336">
                  <c:v>40896.0</c:v>
                </c:pt>
                <c:pt idx="337">
                  <c:v>40897.0</c:v>
                </c:pt>
                <c:pt idx="338">
                  <c:v>40898.0</c:v>
                </c:pt>
                <c:pt idx="339">
                  <c:v>40899.0</c:v>
                </c:pt>
                <c:pt idx="340">
                  <c:v>40900.0</c:v>
                </c:pt>
                <c:pt idx="341">
                  <c:v>40901.0</c:v>
                </c:pt>
                <c:pt idx="342">
                  <c:v>40902.0</c:v>
                </c:pt>
                <c:pt idx="343">
                  <c:v>40903.0</c:v>
                </c:pt>
                <c:pt idx="344">
                  <c:v>40904.0</c:v>
                </c:pt>
                <c:pt idx="345">
                  <c:v>40905.0</c:v>
                </c:pt>
                <c:pt idx="346">
                  <c:v>40906.0</c:v>
                </c:pt>
                <c:pt idx="347">
                  <c:v>40907.0</c:v>
                </c:pt>
                <c:pt idx="348">
                  <c:v>40908.0</c:v>
                </c:pt>
              </c:numCache>
            </c:numRef>
          </c:cat>
          <c:val>
            <c:numRef>
              <c:f>'[rpki-evolution-report_EN.xlsx]rpki-evolution-report_EN.txt'!$B$748:$B$1096</c:f>
              <c:numCache>
                <c:formatCode>General</c:formatCode>
                <c:ptCount val="3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0.00368</c:v>
                </c:pt>
                <c:pt idx="17">
                  <c:v>0.00368</c:v>
                </c:pt>
                <c:pt idx="18">
                  <c:v>0.00367</c:v>
                </c:pt>
                <c:pt idx="19">
                  <c:v>0.00367</c:v>
                </c:pt>
                <c:pt idx="20">
                  <c:v>0.00367</c:v>
                </c:pt>
                <c:pt idx="21">
                  <c:v>0.00367</c:v>
                </c:pt>
                <c:pt idx="22">
                  <c:v>0.00367</c:v>
                </c:pt>
                <c:pt idx="23">
                  <c:v>0.00366</c:v>
                </c:pt>
                <c:pt idx="24">
                  <c:v>0.00366</c:v>
                </c:pt>
                <c:pt idx="25">
                  <c:v>0.00366</c:v>
                </c:pt>
                <c:pt idx="26">
                  <c:v>0.00366</c:v>
                </c:pt>
                <c:pt idx="27">
                  <c:v>0.00367</c:v>
                </c:pt>
                <c:pt idx="28">
                  <c:v>0.00366</c:v>
                </c:pt>
                <c:pt idx="29">
                  <c:v>0.00366</c:v>
                </c:pt>
                <c:pt idx="30">
                  <c:v>0.00365</c:v>
                </c:pt>
                <c:pt idx="31">
                  <c:v>0.00365</c:v>
                </c:pt>
                <c:pt idx="32">
                  <c:v>0.00366</c:v>
                </c:pt>
                <c:pt idx="33">
                  <c:v>0.00366</c:v>
                </c:pt>
                <c:pt idx="34">
                  <c:v>0.00366</c:v>
                </c:pt>
                <c:pt idx="35">
                  <c:v>0.00366</c:v>
                </c:pt>
                <c:pt idx="36">
                  <c:v>0.00368</c:v>
                </c:pt>
                <c:pt idx="37">
                  <c:v>0.00365</c:v>
                </c:pt>
                <c:pt idx="38">
                  <c:v>0.00365</c:v>
                </c:pt>
                <c:pt idx="39">
                  <c:v>0.00365</c:v>
                </c:pt>
                <c:pt idx="40">
                  <c:v>0.00365</c:v>
                </c:pt>
                <c:pt idx="41">
                  <c:v>0.00365</c:v>
                </c:pt>
                <c:pt idx="42">
                  <c:v>0.00365</c:v>
                </c:pt>
                <c:pt idx="43">
                  <c:v>0.00365</c:v>
                </c:pt>
                <c:pt idx="44">
                  <c:v>0.00364</c:v>
                </c:pt>
                <c:pt idx="45">
                  <c:v>0.00363</c:v>
                </c:pt>
                <c:pt idx="46">
                  <c:v>0.00363</c:v>
                </c:pt>
                <c:pt idx="47">
                  <c:v>0.00363</c:v>
                </c:pt>
                <c:pt idx="48">
                  <c:v>0.00362</c:v>
                </c:pt>
                <c:pt idx="49">
                  <c:v>0.00363</c:v>
                </c:pt>
                <c:pt idx="50">
                  <c:v>0.00362</c:v>
                </c:pt>
                <c:pt idx="51">
                  <c:v>0.00362</c:v>
                </c:pt>
                <c:pt idx="52">
                  <c:v>0.00362</c:v>
                </c:pt>
                <c:pt idx="53">
                  <c:v>0.00362</c:v>
                </c:pt>
                <c:pt idx="54">
                  <c:v>0.00362</c:v>
                </c:pt>
                <c:pt idx="55">
                  <c:v>0.00362</c:v>
                </c:pt>
                <c:pt idx="56">
                  <c:v>0.00362</c:v>
                </c:pt>
                <c:pt idx="57">
                  <c:v>0.00361</c:v>
                </c:pt>
                <c:pt idx="58">
                  <c:v>0.00361</c:v>
                </c:pt>
                <c:pt idx="59">
                  <c:v>0.00362</c:v>
                </c:pt>
                <c:pt idx="60">
                  <c:v>0.00361</c:v>
                </c:pt>
                <c:pt idx="61">
                  <c:v>0.00361</c:v>
                </c:pt>
                <c:pt idx="62">
                  <c:v>0.00361</c:v>
                </c:pt>
                <c:pt idx="63">
                  <c:v>0.00362</c:v>
                </c:pt>
                <c:pt idx="64">
                  <c:v>0.00363</c:v>
                </c:pt>
                <c:pt idx="65">
                  <c:v>0.00361</c:v>
                </c:pt>
                <c:pt idx="66">
                  <c:v>0.00361</c:v>
                </c:pt>
                <c:pt idx="67">
                  <c:v>0.00361</c:v>
                </c:pt>
                <c:pt idx="68">
                  <c:v>0.00361</c:v>
                </c:pt>
                <c:pt idx="69">
                  <c:v>0.00361</c:v>
                </c:pt>
                <c:pt idx="70">
                  <c:v>0.00361</c:v>
                </c:pt>
                <c:pt idx="71">
                  <c:v>0.00361</c:v>
                </c:pt>
                <c:pt idx="72">
                  <c:v>0.00361</c:v>
                </c:pt>
                <c:pt idx="73">
                  <c:v>0.00339</c:v>
                </c:pt>
                <c:pt idx="74">
                  <c:v>0.0036</c:v>
                </c:pt>
                <c:pt idx="75">
                  <c:v>0.00361</c:v>
                </c:pt>
                <c:pt idx="76">
                  <c:v>0.0036</c:v>
                </c:pt>
                <c:pt idx="77">
                  <c:v>0.0036</c:v>
                </c:pt>
                <c:pt idx="78">
                  <c:v>0.0036</c:v>
                </c:pt>
                <c:pt idx="79">
                  <c:v>0.0036</c:v>
                </c:pt>
                <c:pt idx="80">
                  <c:v>0.00361</c:v>
                </c:pt>
                <c:pt idx="81">
                  <c:v>0.00361</c:v>
                </c:pt>
                <c:pt idx="82">
                  <c:v>0.06471</c:v>
                </c:pt>
                <c:pt idx="83">
                  <c:v>0.06471</c:v>
                </c:pt>
                <c:pt idx="84">
                  <c:v>0.06474</c:v>
                </c:pt>
                <c:pt idx="85">
                  <c:v>0.0645</c:v>
                </c:pt>
                <c:pt idx="86">
                  <c:v>0.06448</c:v>
                </c:pt>
                <c:pt idx="87">
                  <c:v>0.06448</c:v>
                </c:pt>
                <c:pt idx="88">
                  <c:v>0.06446</c:v>
                </c:pt>
                <c:pt idx="89">
                  <c:v>0.06421</c:v>
                </c:pt>
                <c:pt idx="90">
                  <c:v>0.06419</c:v>
                </c:pt>
                <c:pt idx="91">
                  <c:v>0.06416</c:v>
                </c:pt>
                <c:pt idx="92">
                  <c:v>0.06412</c:v>
                </c:pt>
                <c:pt idx="93">
                  <c:v>0.06397</c:v>
                </c:pt>
                <c:pt idx="94">
                  <c:v>0.06398</c:v>
                </c:pt>
                <c:pt idx="95">
                  <c:v>0.06397</c:v>
                </c:pt>
                <c:pt idx="96">
                  <c:v>0.064</c:v>
                </c:pt>
                <c:pt idx="97">
                  <c:v>0.06399</c:v>
                </c:pt>
                <c:pt idx="98">
                  <c:v>0.06387</c:v>
                </c:pt>
                <c:pt idx="99">
                  <c:v>0.06391</c:v>
                </c:pt>
                <c:pt idx="100">
                  <c:v>0.06389</c:v>
                </c:pt>
                <c:pt idx="101">
                  <c:v>0.06388</c:v>
                </c:pt>
                <c:pt idx="102">
                  <c:v>0.06374</c:v>
                </c:pt>
                <c:pt idx="103">
                  <c:v>0.06371</c:v>
                </c:pt>
                <c:pt idx="104">
                  <c:v>0.0637</c:v>
                </c:pt>
                <c:pt idx="105">
                  <c:v>0.06367</c:v>
                </c:pt>
                <c:pt idx="106">
                  <c:v>0.06361</c:v>
                </c:pt>
                <c:pt idx="107">
                  <c:v>0.0636</c:v>
                </c:pt>
                <c:pt idx="108">
                  <c:v>0.06365</c:v>
                </c:pt>
                <c:pt idx="109">
                  <c:v>0.06362</c:v>
                </c:pt>
                <c:pt idx="110">
                  <c:v>0.06354</c:v>
                </c:pt>
                <c:pt idx="111">
                  <c:v>0.06354</c:v>
                </c:pt>
                <c:pt idx="112">
                  <c:v>0.06351</c:v>
                </c:pt>
                <c:pt idx="113">
                  <c:v>0.06354</c:v>
                </c:pt>
                <c:pt idx="114">
                  <c:v>0.06343</c:v>
                </c:pt>
                <c:pt idx="115">
                  <c:v>0.06341</c:v>
                </c:pt>
                <c:pt idx="116">
                  <c:v>0.06334</c:v>
                </c:pt>
                <c:pt idx="117">
                  <c:v>0.06333</c:v>
                </c:pt>
                <c:pt idx="118">
                  <c:v>0.06332</c:v>
                </c:pt>
                <c:pt idx="119">
                  <c:v>0.32073</c:v>
                </c:pt>
                <c:pt idx="120">
                  <c:v>0.3207</c:v>
                </c:pt>
                <c:pt idx="121">
                  <c:v>0.97289</c:v>
                </c:pt>
                <c:pt idx="122">
                  <c:v>0.97135</c:v>
                </c:pt>
                <c:pt idx="123">
                  <c:v>1.03737</c:v>
                </c:pt>
                <c:pt idx="124">
                  <c:v>1.03737</c:v>
                </c:pt>
                <c:pt idx="125">
                  <c:v>1.03787</c:v>
                </c:pt>
                <c:pt idx="126">
                  <c:v>1.03863</c:v>
                </c:pt>
                <c:pt idx="127">
                  <c:v>1.03463</c:v>
                </c:pt>
                <c:pt idx="128">
                  <c:v>1.03296</c:v>
                </c:pt>
                <c:pt idx="129">
                  <c:v>1.03344</c:v>
                </c:pt>
                <c:pt idx="130">
                  <c:v>1.03174</c:v>
                </c:pt>
                <c:pt idx="131">
                  <c:v>1.03116</c:v>
                </c:pt>
                <c:pt idx="132">
                  <c:v>1.03167</c:v>
                </c:pt>
                <c:pt idx="133">
                  <c:v>1.03012</c:v>
                </c:pt>
                <c:pt idx="134">
                  <c:v>1.02352</c:v>
                </c:pt>
                <c:pt idx="135">
                  <c:v>1.02293</c:v>
                </c:pt>
                <c:pt idx="136">
                  <c:v>1.02232</c:v>
                </c:pt>
                <c:pt idx="137">
                  <c:v>1.02159</c:v>
                </c:pt>
                <c:pt idx="138">
                  <c:v>1.02151</c:v>
                </c:pt>
                <c:pt idx="139">
                  <c:v>1.02091</c:v>
                </c:pt>
                <c:pt idx="140">
                  <c:v>1.02225</c:v>
                </c:pt>
                <c:pt idx="141">
                  <c:v>1.042</c:v>
                </c:pt>
                <c:pt idx="142">
                  <c:v>2.74181</c:v>
                </c:pt>
                <c:pt idx="143">
                  <c:v>2.7394</c:v>
                </c:pt>
                <c:pt idx="144">
                  <c:v>2.7476</c:v>
                </c:pt>
                <c:pt idx="145">
                  <c:v>2.74407</c:v>
                </c:pt>
                <c:pt idx="146">
                  <c:v>2.73868</c:v>
                </c:pt>
                <c:pt idx="147">
                  <c:v>2.73941</c:v>
                </c:pt>
                <c:pt idx="148">
                  <c:v>2.74696</c:v>
                </c:pt>
                <c:pt idx="149">
                  <c:v>2.74418</c:v>
                </c:pt>
                <c:pt idx="150">
                  <c:v>2.74295</c:v>
                </c:pt>
                <c:pt idx="151">
                  <c:v>2.74252</c:v>
                </c:pt>
                <c:pt idx="152">
                  <c:v>2.74268</c:v>
                </c:pt>
                <c:pt idx="153">
                  <c:v>2.74203</c:v>
                </c:pt>
                <c:pt idx="154">
                  <c:v>2.74127</c:v>
                </c:pt>
                <c:pt idx="155">
                  <c:v>2.7397</c:v>
                </c:pt>
                <c:pt idx="156">
                  <c:v>2.72437</c:v>
                </c:pt>
                <c:pt idx="157">
                  <c:v>2.7214</c:v>
                </c:pt>
                <c:pt idx="158">
                  <c:v>2.72337</c:v>
                </c:pt>
                <c:pt idx="159">
                  <c:v>2.72073</c:v>
                </c:pt>
                <c:pt idx="160">
                  <c:v>2.72073</c:v>
                </c:pt>
                <c:pt idx="161">
                  <c:v>2.71957</c:v>
                </c:pt>
                <c:pt idx="162">
                  <c:v>2.71725</c:v>
                </c:pt>
                <c:pt idx="163">
                  <c:v>2.71633</c:v>
                </c:pt>
                <c:pt idx="164">
                  <c:v>2.71753</c:v>
                </c:pt>
                <c:pt idx="165">
                  <c:v>2.71686</c:v>
                </c:pt>
                <c:pt idx="166">
                  <c:v>2.72396</c:v>
                </c:pt>
                <c:pt idx="167">
                  <c:v>2.716</c:v>
                </c:pt>
                <c:pt idx="168">
                  <c:v>2.7141</c:v>
                </c:pt>
                <c:pt idx="169">
                  <c:v>2.71385</c:v>
                </c:pt>
                <c:pt idx="170">
                  <c:v>2.71065</c:v>
                </c:pt>
                <c:pt idx="171">
                  <c:v>2.70965</c:v>
                </c:pt>
                <c:pt idx="172">
                  <c:v>2.7104</c:v>
                </c:pt>
                <c:pt idx="173">
                  <c:v>2.73052</c:v>
                </c:pt>
                <c:pt idx="174">
                  <c:v>2.73607</c:v>
                </c:pt>
                <c:pt idx="175">
                  <c:v>2.732</c:v>
                </c:pt>
                <c:pt idx="176">
                  <c:v>2.73181</c:v>
                </c:pt>
                <c:pt idx="177">
                  <c:v>2.72813</c:v>
                </c:pt>
                <c:pt idx="178">
                  <c:v>2.72183</c:v>
                </c:pt>
                <c:pt idx="179">
                  <c:v>2.71919</c:v>
                </c:pt>
                <c:pt idx="180">
                  <c:v>2.71857</c:v>
                </c:pt>
                <c:pt idx="181">
                  <c:v>2.71857</c:v>
                </c:pt>
                <c:pt idx="182">
                  <c:v>2.71775</c:v>
                </c:pt>
                <c:pt idx="183">
                  <c:v>2.71955</c:v>
                </c:pt>
                <c:pt idx="184">
                  <c:v>2.72042</c:v>
                </c:pt>
                <c:pt idx="185">
                  <c:v>2.7222</c:v>
                </c:pt>
                <c:pt idx="186">
                  <c:v>2.71784</c:v>
                </c:pt>
                <c:pt idx="187">
                  <c:v>2.71631</c:v>
                </c:pt>
                <c:pt idx="188">
                  <c:v>2.71645</c:v>
                </c:pt>
                <c:pt idx="189">
                  <c:v>2.71551</c:v>
                </c:pt>
                <c:pt idx="190">
                  <c:v>2.70522</c:v>
                </c:pt>
                <c:pt idx="191">
                  <c:v>2.70513</c:v>
                </c:pt>
                <c:pt idx="192">
                  <c:v>2.70207</c:v>
                </c:pt>
                <c:pt idx="193">
                  <c:v>2.69749</c:v>
                </c:pt>
                <c:pt idx="194">
                  <c:v>2.69743</c:v>
                </c:pt>
                <c:pt idx="195">
                  <c:v>2.69702</c:v>
                </c:pt>
                <c:pt idx="196">
                  <c:v>2.69641</c:v>
                </c:pt>
                <c:pt idx="197">
                  <c:v>2.69312</c:v>
                </c:pt>
                <c:pt idx="198">
                  <c:v>2.69312</c:v>
                </c:pt>
                <c:pt idx="199">
                  <c:v>2.69312</c:v>
                </c:pt>
                <c:pt idx="200">
                  <c:v>2.68744</c:v>
                </c:pt>
                <c:pt idx="201">
                  <c:v>2.6849</c:v>
                </c:pt>
                <c:pt idx="202">
                  <c:v>2.68701</c:v>
                </c:pt>
                <c:pt idx="203">
                  <c:v>2.68509</c:v>
                </c:pt>
                <c:pt idx="204">
                  <c:v>2.68615</c:v>
                </c:pt>
                <c:pt idx="205">
                  <c:v>2.68609</c:v>
                </c:pt>
                <c:pt idx="206">
                  <c:v>2.68776</c:v>
                </c:pt>
                <c:pt idx="207">
                  <c:v>2.68597</c:v>
                </c:pt>
                <c:pt idx="208">
                  <c:v>2.68489</c:v>
                </c:pt>
                <c:pt idx="209">
                  <c:v>2.6841</c:v>
                </c:pt>
                <c:pt idx="210">
                  <c:v>2.69029</c:v>
                </c:pt>
                <c:pt idx="211">
                  <c:v>2.69273</c:v>
                </c:pt>
                <c:pt idx="212">
                  <c:v>2.69353</c:v>
                </c:pt>
                <c:pt idx="213">
                  <c:v>2.6889</c:v>
                </c:pt>
                <c:pt idx="214">
                  <c:v>2.71883</c:v>
                </c:pt>
                <c:pt idx="215">
                  <c:v>2.71847</c:v>
                </c:pt>
                <c:pt idx="216">
                  <c:v>2.71896</c:v>
                </c:pt>
                <c:pt idx="217">
                  <c:v>2.71824</c:v>
                </c:pt>
                <c:pt idx="218">
                  <c:v>2.71704</c:v>
                </c:pt>
                <c:pt idx="219">
                  <c:v>2.71524</c:v>
                </c:pt>
                <c:pt idx="220">
                  <c:v>2.71468</c:v>
                </c:pt>
                <c:pt idx="221">
                  <c:v>2.71526</c:v>
                </c:pt>
                <c:pt idx="222">
                  <c:v>2.71351</c:v>
                </c:pt>
                <c:pt idx="223">
                  <c:v>2.7156</c:v>
                </c:pt>
                <c:pt idx="224">
                  <c:v>2.71562</c:v>
                </c:pt>
                <c:pt idx="225">
                  <c:v>2.71462</c:v>
                </c:pt>
                <c:pt idx="226">
                  <c:v>2.71288</c:v>
                </c:pt>
                <c:pt idx="227">
                  <c:v>2.71716</c:v>
                </c:pt>
                <c:pt idx="228">
                  <c:v>2.7133</c:v>
                </c:pt>
                <c:pt idx="229">
                  <c:v>2.71251</c:v>
                </c:pt>
                <c:pt idx="230">
                  <c:v>2.71482</c:v>
                </c:pt>
                <c:pt idx="231">
                  <c:v>2.70194</c:v>
                </c:pt>
                <c:pt idx="232">
                  <c:v>2.69653</c:v>
                </c:pt>
                <c:pt idx="233">
                  <c:v>2.69338</c:v>
                </c:pt>
                <c:pt idx="234">
                  <c:v>2.69281</c:v>
                </c:pt>
                <c:pt idx="235">
                  <c:v>2.69261</c:v>
                </c:pt>
                <c:pt idx="236">
                  <c:v>2.69444</c:v>
                </c:pt>
                <c:pt idx="237">
                  <c:v>2.69796</c:v>
                </c:pt>
                <c:pt idx="238">
                  <c:v>2.69333</c:v>
                </c:pt>
                <c:pt idx="239">
                  <c:v>2.6829</c:v>
                </c:pt>
                <c:pt idx="240">
                  <c:v>2.68354</c:v>
                </c:pt>
                <c:pt idx="241">
                  <c:v>2.68354</c:v>
                </c:pt>
                <c:pt idx="242">
                  <c:v>2.677</c:v>
                </c:pt>
                <c:pt idx="243">
                  <c:v>2.676049999999997</c:v>
                </c:pt>
                <c:pt idx="244">
                  <c:v>2.67454</c:v>
                </c:pt>
                <c:pt idx="245">
                  <c:v>2.67416</c:v>
                </c:pt>
                <c:pt idx="246">
                  <c:v>2.67374</c:v>
                </c:pt>
                <c:pt idx="247">
                  <c:v>2.67287</c:v>
                </c:pt>
                <c:pt idx="248">
                  <c:v>2.67223</c:v>
                </c:pt>
                <c:pt idx="249">
                  <c:v>2.67085</c:v>
                </c:pt>
                <c:pt idx="250">
                  <c:v>2.66785</c:v>
                </c:pt>
                <c:pt idx="251">
                  <c:v>2.6678</c:v>
                </c:pt>
                <c:pt idx="252">
                  <c:v>2.66845</c:v>
                </c:pt>
                <c:pt idx="253">
                  <c:v>2.66495</c:v>
                </c:pt>
                <c:pt idx="254">
                  <c:v>2.66855</c:v>
                </c:pt>
                <c:pt idx="255">
                  <c:v>2.66855</c:v>
                </c:pt>
                <c:pt idx="256">
                  <c:v>2.65813</c:v>
                </c:pt>
                <c:pt idx="257">
                  <c:v>2.66212</c:v>
                </c:pt>
                <c:pt idx="258">
                  <c:v>2.66074</c:v>
                </c:pt>
                <c:pt idx="259">
                  <c:v>2.65763</c:v>
                </c:pt>
                <c:pt idx="260">
                  <c:v>2.66893</c:v>
                </c:pt>
                <c:pt idx="261">
                  <c:v>2.66893</c:v>
                </c:pt>
                <c:pt idx="262">
                  <c:v>2.65892</c:v>
                </c:pt>
                <c:pt idx="263">
                  <c:v>2.67485</c:v>
                </c:pt>
                <c:pt idx="264">
                  <c:v>2.66754</c:v>
                </c:pt>
                <c:pt idx="265">
                  <c:v>2.66534</c:v>
                </c:pt>
                <c:pt idx="266">
                  <c:v>2.6579</c:v>
                </c:pt>
                <c:pt idx="267">
                  <c:v>2.65598</c:v>
                </c:pt>
                <c:pt idx="268">
                  <c:v>2.6505</c:v>
                </c:pt>
                <c:pt idx="269">
                  <c:v>2.65609</c:v>
                </c:pt>
                <c:pt idx="270">
                  <c:v>2.65384</c:v>
                </c:pt>
                <c:pt idx="271">
                  <c:v>2.65314</c:v>
                </c:pt>
                <c:pt idx="272">
                  <c:v>2.65248</c:v>
                </c:pt>
                <c:pt idx="273">
                  <c:v>2.72877</c:v>
                </c:pt>
                <c:pt idx="274">
                  <c:v>2.79729</c:v>
                </c:pt>
                <c:pt idx="275">
                  <c:v>3.06827</c:v>
                </c:pt>
                <c:pt idx="276">
                  <c:v>3.05551</c:v>
                </c:pt>
                <c:pt idx="277">
                  <c:v>3.05687</c:v>
                </c:pt>
                <c:pt idx="278">
                  <c:v>3.05527</c:v>
                </c:pt>
                <c:pt idx="279">
                  <c:v>3.05592</c:v>
                </c:pt>
                <c:pt idx="280">
                  <c:v>3.05403</c:v>
                </c:pt>
                <c:pt idx="281">
                  <c:v>3.06046</c:v>
                </c:pt>
                <c:pt idx="282">
                  <c:v>3.01597</c:v>
                </c:pt>
                <c:pt idx="283">
                  <c:v>3.01493</c:v>
                </c:pt>
                <c:pt idx="284">
                  <c:v>3.00674</c:v>
                </c:pt>
                <c:pt idx="285">
                  <c:v>3.00606</c:v>
                </c:pt>
                <c:pt idx="286">
                  <c:v>3.00574</c:v>
                </c:pt>
                <c:pt idx="287">
                  <c:v>3.00848</c:v>
                </c:pt>
                <c:pt idx="288">
                  <c:v>3.00688</c:v>
                </c:pt>
                <c:pt idx="289">
                  <c:v>3.00392</c:v>
                </c:pt>
                <c:pt idx="290">
                  <c:v>3.00473</c:v>
                </c:pt>
                <c:pt idx="291">
                  <c:v>3.00027</c:v>
                </c:pt>
                <c:pt idx="292">
                  <c:v>3.00447</c:v>
                </c:pt>
                <c:pt idx="293">
                  <c:v>2.99723</c:v>
                </c:pt>
                <c:pt idx="294">
                  <c:v>2.996739999999999</c:v>
                </c:pt>
                <c:pt idx="295">
                  <c:v>2.99811</c:v>
                </c:pt>
                <c:pt idx="296">
                  <c:v>2.99111</c:v>
                </c:pt>
                <c:pt idx="297">
                  <c:v>2.99056</c:v>
                </c:pt>
                <c:pt idx="298">
                  <c:v>2.99092</c:v>
                </c:pt>
                <c:pt idx="299">
                  <c:v>2.9907</c:v>
                </c:pt>
                <c:pt idx="300">
                  <c:v>2.9911</c:v>
                </c:pt>
                <c:pt idx="301">
                  <c:v>2.98953</c:v>
                </c:pt>
                <c:pt idx="302">
                  <c:v>2.98702</c:v>
                </c:pt>
                <c:pt idx="303">
                  <c:v>2.98529</c:v>
                </c:pt>
                <c:pt idx="304">
                  <c:v>2.98485</c:v>
                </c:pt>
                <c:pt idx="305">
                  <c:v>2.98317</c:v>
                </c:pt>
                <c:pt idx="306">
                  <c:v>2.98423</c:v>
                </c:pt>
                <c:pt idx="307">
                  <c:v>2.98269</c:v>
                </c:pt>
                <c:pt idx="308">
                  <c:v>2.9831</c:v>
                </c:pt>
                <c:pt idx="309">
                  <c:v>2.98039</c:v>
                </c:pt>
                <c:pt idx="310">
                  <c:v>2.97982</c:v>
                </c:pt>
                <c:pt idx="311">
                  <c:v>2.98775</c:v>
                </c:pt>
                <c:pt idx="312">
                  <c:v>2.97518</c:v>
                </c:pt>
                <c:pt idx="313">
                  <c:v>2.96708</c:v>
                </c:pt>
                <c:pt idx="314">
                  <c:v>2.96736</c:v>
                </c:pt>
                <c:pt idx="315">
                  <c:v>2.96665</c:v>
                </c:pt>
                <c:pt idx="316">
                  <c:v>2.96097</c:v>
                </c:pt>
                <c:pt idx="317">
                  <c:v>2.96097</c:v>
                </c:pt>
                <c:pt idx="318">
                  <c:v>2.94921</c:v>
                </c:pt>
                <c:pt idx="319">
                  <c:v>2.94394</c:v>
                </c:pt>
                <c:pt idx="320">
                  <c:v>2.9424</c:v>
                </c:pt>
                <c:pt idx="321">
                  <c:v>2.94427</c:v>
                </c:pt>
                <c:pt idx="322">
                  <c:v>2.94404</c:v>
                </c:pt>
                <c:pt idx="323">
                  <c:v>2.942639999999999</c:v>
                </c:pt>
                <c:pt idx="324">
                  <c:v>2.9417</c:v>
                </c:pt>
                <c:pt idx="325">
                  <c:v>2.9408</c:v>
                </c:pt>
                <c:pt idx="326">
                  <c:v>2.93739</c:v>
                </c:pt>
                <c:pt idx="327">
                  <c:v>2.93918</c:v>
                </c:pt>
                <c:pt idx="328">
                  <c:v>2.93744</c:v>
                </c:pt>
                <c:pt idx="329">
                  <c:v>2.93705</c:v>
                </c:pt>
                <c:pt idx="330">
                  <c:v>2.93536</c:v>
                </c:pt>
                <c:pt idx="331">
                  <c:v>2.94124</c:v>
                </c:pt>
                <c:pt idx="332">
                  <c:v>2.93354</c:v>
                </c:pt>
                <c:pt idx="333">
                  <c:v>2.93137</c:v>
                </c:pt>
                <c:pt idx="334">
                  <c:v>2.93262</c:v>
                </c:pt>
                <c:pt idx="335">
                  <c:v>2.93483</c:v>
                </c:pt>
                <c:pt idx="336">
                  <c:v>5.812109999999997</c:v>
                </c:pt>
                <c:pt idx="337">
                  <c:v>5.8118</c:v>
                </c:pt>
                <c:pt idx="338">
                  <c:v>5.804749999999998</c:v>
                </c:pt>
                <c:pt idx="339">
                  <c:v>5.79859</c:v>
                </c:pt>
                <c:pt idx="340">
                  <c:v>5.804979999999997</c:v>
                </c:pt>
                <c:pt idx="341">
                  <c:v>5.80054</c:v>
                </c:pt>
                <c:pt idx="342">
                  <c:v>5.80023</c:v>
                </c:pt>
                <c:pt idx="343">
                  <c:v>5.80076</c:v>
                </c:pt>
                <c:pt idx="344">
                  <c:v>5.797529999999997</c:v>
                </c:pt>
                <c:pt idx="345">
                  <c:v>5.79675</c:v>
                </c:pt>
                <c:pt idx="346">
                  <c:v>5.79345</c:v>
                </c:pt>
                <c:pt idx="347">
                  <c:v>5.79267</c:v>
                </c:pt>
                <c:pt idx="348">
                  <c:v>5.792179999999997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0840248"/>
        <c:axId val="2070843272"/>
      </c:lineChart>
      <c:dateAx>
        <c:axId val="2070840248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crossAx val="2070843272"/>
        <c:crosses val="autoZero"/>
        <c:auto val="1"/>
        <c:lblOffset val="100"/>
        <c:baseTimeUnit val="days"/>
      </c:dateAx>
      <c:valAx>
        <c:axId val="2070843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0840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0.64863</cdr:x>
      <cdr:y>0.17919</cdr:y>
    </cdr:from>
    <cdr:to>
      <cdr:x>0.68541</cdr:x>
      <cdr:y>0.32799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105275" y="714375"/>
          <a:ext cx="228600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s-UY"/>
        </a:p>
      </cdr:txBody>
    </cdr:sp>
  </cdr:relSizeAnchor>
  <cdr:relSizeAnchor xmlns:cdr="http://schemas.openxmlformats.org/drawingml/2006/chartDrawing">
    <cdr:from>
      <cdr:x>0.51445</cdr:x>
      <cdr:y>0.37161</cdr:y>
    </cdr:from>
    <cdr:to>
      <cdr:x>0.58117</cdr:x>
      <cdr:y>0.47093</cdr:y>
    </cdr:to>
    <cdr:sp macro="" textlink="">
      <cdr:nvSpPr>
        <cdr:cNvPr id="30722" name="2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41632" y="2008348"/>
          <a:ext cx="572604" cy="5339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902</a:t>
          </a:r>
        </a:p>
      </cdr:txBody>
    </cdr:sp>
  </cdr:relSizeAnchor>
  <cdr:relSizeAnchor xmlns:cdr="http://schemas.openxmlformats.org/drawingml/2006/chartDrawing">
    <cdr:from>
      <cdr:x>0.44083</cdr:x>
      <cdr:y>0.46927</cdr:y>
    </cdr:from>
    <cdr:to>
      <cdr:x>0.51076</cdr:x>
      <cdr:y>0.56835</cdr:y>
    </cdr:to>
    <cdr:sp macro="" textlink="">
      <cdr:nvSpPr>
        <cdr:cNvPr id="30723" name="3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07505" y="2533267"/>
          <a:ext cx="598127" cy="5339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728</a:t>
          </a:r>
        </a:p>
      </cdr:txBody>
    </cdr:sp>
  </cdr:relSizeAnchor>
  <cdr:relSizeAnchor xmlns:cdr="http://schemas.openxmlformats.org/drawingml/2006/chartDrawing">
    <cdr:from>
      <cdr:x>0.37583</cdr:x>
      <cdr:y>0.61936</cdr:y>
    </cdr:from>
    <cdr:to>
      <cdr:x>0.44873</cdr:x>
      <cdr:y>0.71502</cdr:y>
    </cdr:to>
    <cdr:sp macro="" textlink="">
      <cdr:nvSpPr>
        <cdr:cNvPr id="30724" name="4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4086" y="3340719"/>
          <a:ext cx="623595" cy="5180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390</a:t>
          </a:r>
        </a:p>
      </cdr:txBody>
    </cdr:sp>
  </cdr:relSizeAnchor>
  <cdr:relSizeAnchor xmlns:cdr="http://schemas.openxmlformats.org/drawingml/2006/chartDrawing">
    <cdr:from>
      <cdr:x>0.24086</cdr:x>
      <cdr:y>0.67702</cdr:y>
    </cdr:from>
    <cdr:to>
      <cdr:x>0.31376</cdr:x>
      <cdr:y>0.73998</cdr:y>
    </cdr:to>
    <cdr:sp macro="" textlink="">
      <cdr:nvSpPr>
        <cdr:cNvPr id="30729" name="9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91556" y="3652990"/>
          <a:ext cx="627846" cy="3409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249</a:t>
          </a:r>
        </a:p>
      </cdr:txBody>
    </cdr:sp>
  </cdr:relSizeAnchor>
  <cdr:relSizeAnchor xmlns:cdr="http://schemas.openxmlformats.org/drawingml/2006/chartDrawing">
    <cdr:from>
      <cdr:x>0.16518</cdr:x>
      <cdr:y>0.6927</cdr:y>
    </cdr:from>
    <cdr:to>
      <cdr:x>0.22797</cdr:x>
      <cdr:y>0.7559</cdr:y>
    </cdr:to>
    <cdr:sp macro="" textlink="">
      <cdr:nvSpPr>
        <cdr:cNvPr id="30730" name="10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72866" y="2745268"/>
          <a:ext cx="395210" cy="2477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158</a:t>
          </a:r>
        </a:p>
      </cdr:txBody>
    </cdr:sp>
  </cdr:relSizeAnchor>
  <cdr:relSizeAnchor xmlns:cdr="http://schemas.openxmlformats.org/drawingml/2006/chartDrawing">
    <cdr:from>
      <cdr:x>0.10845</cdr:x>
      <cdr:y>0.70769</cdr:y>
    </cdr:from>
    <cdr:to>
      <cdr:x>0.16425</cdr:x>
      <cdr:y>0.78749</cdr:y>
    </cdr:to>
    <cdr:sp macro="" textlink="">
      <cdr:nvSpPr>
        <cdr:cNvPr id="30731" name="11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57427" y="2953849"/>
          <a:ext cx="482753" cy="3311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124</a:t>
          </a:r>
        </a:p>
      </cdr:txBody>
    </cdr:sp>
  </cdr:relSizeAnchor>
  <cdr:relSizeAnchor xmlns:cdr="http://schemas.openxmlformats.org/drawingml/2006/chartDrawing">
    <cdr:from>
      <cdr:x>0.31381</cdr:x>
      <cdr:y>0.64371</cdr:y>
    </cdr:from>
    <cdr:to>
      <cdr:x>0.38127</cdr:x>
      <cdr:y>0.73644</cdr:y>
    </cdr:to>
    <cdr:sp macro="" textlink="">
      <cdr:nvSpPr>
        <cdr:cNvPr id="30737" name="17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17704" y="3475232"/>
          <a:ext cx="578979" cy="4995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294</a:t>
          </a:r>
        </a:p>
      </cdr:txBody>
    </cdr:sp>
  </cdr:relSizeAnchor>
  <cdr:relSizeAnchor xmlns:cdr="http://schemas.openxmlformats.org/drawingml/2006/chartDrawing">
    <cdr:from>
      <cdr:x>0.57715</cdr:x>
      <cdr:y>0.26885</cdr:y>
    </cdr:from>
    <cdr:to>
      <cdr:x>0.63197</cdr:x>
      <cdr:y>0.33668</cdr:y>
    </cdr:to>
    <cdr:sp macro="" textlink="">
      <cdr:nvSpPr>
        <cdr:cNvPr id="30738" name="2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71098" y="1455908"/>
          <a:ext cx="472122" cy="3673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1128</a:t>
          </a:r>
        </a:p>
      </cdr:txBody>
    </cdr:sp>
  </cdr:relSizeAnchor>
  <cdr:relSizeAnchor xmlns:cdr="http://schemas.openxmlformats.org/drawingml/2006/chartDrawing">
    <cdr:from>
      <cdr:x>0.6909</cdr:x>
      <cdr:y>0.03276</cdr:y>
    </cdr:from>
    <cdr:to>
      <cdr:x>0.73341</cdr:x>
      <cdr:y>0.10006</cdr:y>
    </cdr:to>
    <cdr:sp macro="" textlink="">
      <cdr:nvSpPr>
        <cdr:cNvPr id="11" name="10 CuadroTexto"/>
        <cdr:cNvSpPr txBox="1"/>
      </cdr:nvSpPr>
      <cdr:spPr>
        <a:xfrm xmlns:a="http://schemas.openxmlformats.org/drawingml/2006/main">
          <a:off x="5950804" y="137209"/>
          <a:ext cx="366176" cy="281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UY"/>
        </a:p>
      </cdr:txBody>
    </cdr:sp>
  </cdr:relSizeAnchor>
  <cdr:relSizeAnchor xmlns:cdr="http://schemas.openxmlformats.org/drawingml/2006/chartDrawing">
    <cdr:from>
      <cdr:x>0.64683</cdr:x>
      <cdr:y>0.11097</cdr:y>
    </cdr:from>
    <cdr:to>
      <cdr:x>0.70982</cdr:x>
      <cdr:y>0.19134</cdr:y>
    </cdr:to>
    <cdr:sp macro="" textlink="">
      <cdr:nvSpPr>
        <cdr:cNvPr id="12" name="11 CuadroTexto"/>
        <cdr:cNvSpPr txBox="1"/>
      </cdr:nvSpPr>
      <cdr:spPr>
        <a:xfrm xmlns:a="http://schemas.openxmlformats.org/drawingml/2006/main">
          <a:off x="5571197" y="600940"/>
          <a:ext cx="542584" cy="4351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100" b="0"/>
            <a:t>1524</a:t>
          </a:r>
        </a:p>
      </cdr:txBody>
    </cdr:sp>
  </cdr:relSizeAnchor>
  <cdr:relSizeAnchor xmlns:cdr="http://schemas.openxmlformats.org/drawingml/2006/chartDrawing">
    <cdr:from>
      <cdr:x>0.71218</cdr:x>
      <cdr:y>0.05314</cdr:y>
    </cdr:from>
    <cdr:to>
      <cdr:x>0.81526</cdr:x>
      <cdr:y>0.13014</cdr:y>
    </cdr:to>
    <cdr:sp macro="" textlink="">
      <cdr:nvSpPr>
        <cdr:cNvPr id="13" name="11 CuadroTexto"/>
        <cdr:cNvSpPr txBox="1"/>
      </cdr:nvSpPr>
      <cdr:spPr>
        <a:xfrm xmlns:a="http://schemas.openxmlformats.org/drawingml/2006/main">
          <a:off x="4890913" y="283145"/>
          <a:ext cx="707881" cy="410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400" b="1"/>
            <a:t>2185</a:t>
          </a:r>
        </a:p>
        <a:p xmlns:a="http://schemas.openxmlformats.org/drawingml/2006/main">
          <a:endParaRPr lang="es-ES" sz="1400" b="1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762" y="274638"/>
            <a:ext cx="68580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4762" y="1600200"/>
            <a:ext cx="8082038" cy="4229705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199" y="274637"/>
            <a:ext cx="7078133" cy="1179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47033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238F-E1A9-644C-AD24-14F4BAC4A91A}" type="datetimeFigureOut">
              <a:rPr lang="es-ES_tradnl" smtClean="0"/>
              <a:pPr/>
              <a:t>24/02/2012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  <p:cxnSp>
        <p:nvCxnSpPr>
          <p:cNvPr id="11" name="Conector recto 10"/>
          <p:cNvCxnSpPr/>
          <p:nvPr/>
        </p:nvCxnSpPr>
        <p:spPr>
          <a:xfrm>
            <a:off x="209248" y="5993118"/>
            <a:ext cx="5810552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rot="5400000" flipH="1" flipV="1">
            <a:off x="-2148682" y="3731948"/>
            <a:ext cx="5093230" cy="158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" name="Imagen 7" descr="lacnic-logo-10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332" y="5448300"/>
            <a:ext cx="2540000" cy="1320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5.xml"/><Relationship Id="rId3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7"/>
          <p:cNvSpPr>
            <a:spLocks noGrp="1"/>
          </p:cNvSpPr>
          <p:nvPr>
            <p:ph type="ctrTitle"/>
          </p:nvPr>
        </p:nvSpPr>
        <p:spPr>
          <a:xfrm>
            <a:off x="685980" y="2130879"/>
            <a:ext cx="7772040" cy="1469571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Globa</a:t>
            </a:r>
            <a:r>
              <a:rPr lang="en-GB" dirty="0" smtClean="0">
                <a:latin typeface="Calibri" charset="0"/>
              </a:rPr>
              <a:t>l Reports</a:t>
            </a:r>
            <a:br>
              <a:rPr lang="en-GB" dirty="0" smtClean="0">
                <a:latin typeface="Calibri" charset="0"/>
              </a:rPr>
            </a:br>
            <a:r>
              <a:rPr lang="en-GB" dirty="0" smtClean="0">
                <a:latin typeface="Calibri" charset="0"/>
              </a:rPr>
              <a:t>LACNIC Update</a:t>
            </a:r>
            <a:endParaRPr lang="en-GB" dirty="0">
              <a:latin typeface="Calibri" charset="0"/>
            </a:endParaRPr>
          </a:p>
        </p:txBody>
      </p:sp>
      <p:sp>
        <p:nvSpPr>
          <p:cNvPr id="17411" name="Subtítulo 8"/>
          <p:cNvSpPr>
            <a:spLocks noGrp="1"/>
          </p:cNvSpPr>
          <p:nvPr>
            <p:ph type="subTitle" idx="1"/>
          </p:nvPr>
        </p:nvSpPr>
        <p:spPr>
          <a:xfrm>
            <a:off x="1371960" y="3885720"/>
            <a:ext cx="6400080" cy="1203031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898989"/>
                </a:solidFill>
                <a:latin typeface="Calibri" charset="0"/>
              </a:rPr>
              <a:t>February 2012</a:t>
            </a:r>
            <a:endParaRPr lang="en-GB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6002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217" y="4915861"/>
            <a:ext cx="3804596" cy="51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ítulo 7"/>
          <p:cNvSpPr>
            <a:spLocks noGrp="1"/>
          </p:cNvSpPr>
          <p:nvPr>
            <p:ph type="ctrTitle"/>
          </p:nvPr>
        </p:nvSpPr>
        <p:spPr>
          <a:xfrm>
            <a:off x="685980" y="1838405"/>
            <a:ext cx="7772040" cy="1469571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Thank you !</a:t>
            </a:r>
          </a:p>
        </p:txBody>
      </p:sp>
      <p:sp>
        <p:nvSpPr>
          <p:cNvPr id="27652" name="Subtítulo 8"/>
          <p:cNvSpPr>
            <a:spLocks noGrp="1"/>
          </p:cNvSpPr>
          <p:nvPr>
            <p:ph type="subTitle" idx="1"/>
          </p:nvPr>
        </p:nvSpPr>
        <p:spPr>
          <a:xfrm>
            <a:off x="1371960" y="3885720"/>
            <a:ext cx="6400080" cy="788093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898989"/>
                </a:solidFill>
                <a:latin typeface="Calibri" charset="0"/>
              </a:rPr>
              <a:t>aservin@</a:t>
            </a:r>
            <a:r>
              <a:rPr lang="en-US" dirty="0" err="1">
                <a:solidFill>
                  <a:srgbClr val="898989"/>
                </a:solidFill>
                <a:latin typeface="Calibri" charset="0"/>
              </a:rPr>
              <a:t>lacnic.net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930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Update</a:t>
            </a:r>
            <a:endParaRPr lang="en-US" dirty="0"/>
          </a:p>
        </p:txBody>
      </p:sp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233058"/>
              </p:ext>
            </p:extLst>
          </p:nvPr>
        </p:nvGraphicFramePr>
        <p:xfrm>
          <a:off x="604762" y="1605025"/>
          <a:ext cx="8033370" cy="3684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655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updates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IPv4 Address Space (19/Feb/2012)</a:t>
            </a:r>
          </a:p>
          <a:p>
            <a:pPr lvl="1"/>
            <a:r>
              <a:rPr lang="en-US" dirty="0" smtClean="0"/>
              <a:t>63,770,112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www.lacnic.net</a:t>
            </a:r>
            <a:r>
              <a:rPr lang="en-US" dirty="0" smtClean="0"/>
              <a:t>/en/ipv4_report.html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180180"/>
              </p:ext>
            </p:extLst>
          </p:nvPr>
        </p:nvGraphicFramePr>
        <p:xfrm>
          <a:off x="2118540" y="308670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748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IPv4 </a:t>
            </a:r>
            <a:r>
              <a:rPr lang="en-US" dirty="0" smtClean="0"/>
              <a:t>and </a:t>
            </a:r>
            <a:r>
              <a:rPr lang="en-US" dirty="0"/>
              <a:t>IPv6 </a:t>
            </a:r>
            <a:r>
              <a:rPr lang="en-US" dirty="0" err="1"/>
              <a:t>alloc</a:t>
            </a:r>
            <a:r>
              <a:rPr lang="en-US" dirty="0"/>
              <a:t>/</a:t>
            </a:r>
            <a:r>
              <a:rPr lang="en-US" dirty="0" err="1"/>
              <a:t>assig</a:t>
            </a:r>
            <a:endParaRPr lang="en-US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523095"/>
              </p:ext>
            </p:extLst>
          </p:nvPr>
        </p:nvGraphicFramePr>
        <p:xfrm>
          <a:off x="739613" y="1417638"/>
          <a:ext cx="6293695" cy="3941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067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ASNs</a:t>
            </a:r>
            <a:endParaRPr lang="en-US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302638"/>
              </p:ext>
            </p:extLst>
          </p:nvPr>
        </p:nvGraphicFramePr>
        <p:xfrm>
          <a:off x="1244073" y="1417638"/>
          <a:ext cx="6668399" cy="3983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2483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RPKI</a:t>
            </a:r>
            <a:endParaRPr lang="en-GB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Prefixes </a:t>
            </a:r>
            <a:r>
              <a:rPr lang="en-GB" dirty="0" smtClean="0"/>
              <a:t>Signed</a:t>
            </a:r>
            <a:endParaRPr lang="en-GB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 IPv4 Space Covered by ROAs (in % of total)</a:t>
            </a:r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363940"/>
              </p:ext>
            </p:extLst>
          </p:nvPr>
        </p:nvGraphicFramePr>
        <p:xfrm>
          <a:off x="457200" y="2174875"/>
          <a:ext cx="3741546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Marcador de contenido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60715545"/>
              </p:ext>
            </p:extLst>
          </p:nvPr>
        </p:nvGraphicFramePr>
        <p:xfrm>
          <a:off x="4645025" y="2174875"/>
          <a:ext cx="4267300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LACNIC </a:t>
            </a:r>
            <a:r>
              <a:rPr lang="en-US" dirty="0" smtClean="0">
                <a:latin typeface="Calibri" charset="0"/>
              </a:rPr>
              <a:t>XVI</a:t>
            </a:r>
            <a:endParaRPr lang="en-US" dirty="0">
              <a:latin typeface="Calibri" charset="0"/>
            </a:endParaRPr>
          </a:p>
        </p:txBody>
      </p:sp>
      <p:sp>
        <p:nvSpPr>
          <p:cNvPr id="22530" name="Marcador de contenido 2"/>
          <p:cNvSpPr>
            <a:spLocks noGrp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Held in </a:t>
            </a:r>
            <a:r>
              <a:rPr lang="en-US" dirty="0" smtClean="0">
                <a:latin typeface="Calibri" charset="0"/>
              </a:rPr>
              <a:t>Buenos Aires, Argentina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353 participants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US" dirty="0">
                <a:latin typeface="Calibri" charset="0"/>
              </a:rPr>
              <a:t>6</a:t>
            </a:r>
            <a:r>
              <a:rPr lang="en-US" dirty="0" smtClean="0">
                <a:latin typeface="Calibri" charset="0"/>
              </a:rPr>
              <a:t> policies </a:t>
            </a:r>
            <a:r>
              <a:rPr lang="en-US" dirty="0">
                <a:latin typeface="Calibri" charset="0"/>
              </a:rPr>
              <a:t>presented</a:t>
            </a:r>
            <a:r>
              <a:rPr lang="en-US" dirty="0" smtClean="0">
                <a:latin typeface="Calibri" charset="0"/>
              </a:rPr>
              <a:t>, 3 reached </a:t>
            </a:r>
            <a:r>
              <a:rPr lang="en-US" dirty="0">
                <a:latin typeface="Calibri" charset="0"/>
              </a:rPr>
              <a:t>consensus</a:t>
            </a:r>
            <a:r>
              <a:rPr lang="en-US" dirty="0" smtClean="0">
                <a:latin typeface="Calibri" charset="0"/>
              </a:rPr>
              <a:t>.</a:t>
            </a: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49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Policies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 rtlCol="0">
            <a:normAutofit/>
          </a:bodyPr>
          <a:lstStyle/>
          <a:p>
            <a:pPr marL="342836" indent="-342836" defTabSz="457115">
              <a:defRPr/>
            </a:pPr>
            <a:r>
              <a:rPr lang="en-US" dirty="0"/>
              <a:t>LAC-2011-03 Modification of Section 2.3.4 - Policies for the Distribution of Additional IPv4 Address </a:t>
            </a:r>
            <a:r>
              <a:rPr lang="en-US" dirty="0" smtClean="0"/>
              <a:t>Space</a:t>
            </a:r>
          </a:p>
          <a:p>
            <a:pPr marL="342836" indent="-342836" defTabSz="457115">
              <a:defRPr/>
            </a:pPr>
            <a:r>
              <a:rPr lang="en-US" dirty="0"/>
              <a:t>LAC-2011-04 Add line 6 to Section 11.1 of the Policy Manual on IPv4 address </a:t>
            </a:r>
            <a:r>
              <a:rPr lang="en-US" dirty="0" smtClean="0"/>
              <a:t>exhaustion</a:t>
            </a:r>
          </a:p>
          <a:p>
            <a:pPr marL="342836" indent="-342836" defTabSz="457115">
              <a:defRPr/>
            </a:pPr>
            <a:r>
              <a:rPr lang="en-US" dirty="0"/>
              <a:t>LAC-2011-06 Distributions / Allocations for a smooth finish of IPv4 resources</a:t>
            </a: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451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ítulo 7"/>
          <p:cNvSpPr>
            <a:spLocks noGrp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Next Meetings</a:t>
            </a:r>
          </a:p>
        </p:txBody>
      </p:sp>
      <p:sp>
        <p:nvSpPr>
          <p:cNvPr id="26626" name="Rectangle 1"/>
          <p:cNvSpPr>
            <a:spLocks noGrp="1" noChangeArrowheads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>
            <a:normAutofit/>
          </a:bodyPr>
          <a:lstStyle/>
          <a:p>
            <a:pPr marL="363085" indent="-273755">
              <a:lnSpc>
                <a:spcPct val="109000"/>
              </a:lnSpc>
              <a:buClr>
                <a:srgbClr val="000000"/>
              </a:buClr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400" dirty="0" smtClean="0">
                <a:latin typeface="Calibri" charset="0"/>
              </a:rPr>
              <a:t>LACNIC </a:t>
            </a:r>
            <a:r>
              <a:rPr lang="en-US" sz="2400" dirty="0">
                <a:latin typeface="Calibri" charset="0"/>
              </a:rPr>
              <a:t>XVII – May 6 – 11 2012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000" dirty="0">
                <a:latin typeface="Calibri" charset="0"/>
              </a:rPr>
              <a:t>General meeting, Policy Forum, 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000" dirty="0">
                <a:latin typeface="Calibri" charset="0"/>
              </a:rPr>
              <a:t>LACTLD and technical forums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000" dirty="0">
                <a:latin typeface="Calibri" charset="0"/>
              </a:rPr>
              <a:t>(</a:t>
            </a:r>
            <a:r>
              <a:rPr lang="en-US" sz="2000" dirty="0" smtClean="0">
                <a:latin typeface="Calibri" charset="0"/>
              </a:rPr>
              <a:t>Security –LACSEC-, IPv6 –FLIP6-, IXPs –NAPLA-)</a:t>
            </a:r>
            <a:r>
              <a:rPr lang="en-US" sz="2000" dirty="0">
                <a:latin typeface="Calibri" charset="0"/>
              </a:rPr>
              <a:t>.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000" dirty="0" smtClean="0">
                <a:latin typeface="Calibri" charset="0"/>
              </a:rPr>
              <a:t>Venue</a:t>
            </a:r>
            <a:r>
              <a:rPr lang="en-US" sz="2000" dirty="0">
                <a:latin typeface="Calibri" charset="0"/>
              </a:rPr>
              <a:t>: </a:t>
            </a:r>
            <a:r>
              <a:rPr lang="en-US" sz="2000" dirty="0" smtClean="0">
                <a:latin typeface="Calibri" charset="0"/>
              </a:rPr>
              <a:t>Quito, Ecuador</a:t>
            </a:r>
            <a:endParaRPr lang="en-US" sz="2000" dirty="0">
              <a:latin typeface="Calibri" charset="0"/>
            </a:endParaRPr>
          </a:p>
          <a:p>
            <a:pPr marL="363085" indent="-273755">
              <a:lnSpc>
                <a:spcPct val="109000"/>
              </a:lnSpc>
              <a:buClr>
                <a:srgbClr val="000000"/>
              </a:buClr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400" dirty="0" smtClean="0">
                <a:latin typeface="Calibri" charset="0"/>
              </a:rPr>
              <a:t>LACNIC XVIII – 29 October – 2 November – 2012</a:t>
            </a:r>
            <a:endParaRPr lang="en-US" sz="2400" dirty="0">
              <a:latin typeface="Calibri" charset="0"/>
            </a:endParaRP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000" dirty="0">
                <a:latin typeface="Calibri" charset="0"/>
              </a:rPr>
              <a:t>Policy Forum and co-organized </a:t>
            </a:r>
            <a:r>
              <a:rPr lang="en-US" sz="2000" dirty="0" smtClean="0">
                <a:latin typeface="Calibri" charset="0"/>
              </a:rPr>
              <a:t>with </a:t>
            </a:r>
            <a:r>
              <a:rPr lang="en-US" sz="2000" dirty="0">
                <a:latin typeface="Calibri" charset="0"/>
              </a:rPr>
              <a:t>LACNOG </a:t>
            </a:r>
            <a:r>
              <a:rPr lang="en-US" sz="2000" dirty="0" smtClean="0">
                <a:latin typeface="Calibri" charset="0"/>
              </a:rPr>
              <a:t>2012</a:t>
            </a:r>
            <a:endParaRPr lang="en-US" sz="2000" dirty="0">
              <a:latin typeface="Calibri" charset="0"/>
            </a:endParaRP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000" dirty="0" smtClean="0">
                <a:latin typeface="Calibri" charset="0"/>
              </a:rPr>
              <a:t>Montevideo, Uruguay.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000" dirty="0" smtClean="0">
                <a:latin typeface="Calibri" charset="0"/>
              </a:rPr>
              <a:t>10</a:t>
            </a:r>
            <a:r>
              <a:rPr lang="en-US" sz="2000" baseline="30000" dirty="0" smtClean="0">
                <a:latin typeface="Calibri" charset="0"/>
              </a:rPr>
              <a:t>th</a:t>
            </a:r>
            <a:r>
              <a:rPr lang="en-US" sz="2000" dirty="0" smtClean="0">
                <a:latin typeface="Calibri" charset="0"/>
              </a:rPr>
              <a:t> anniversary of LACNIC</a:t>
            </a:r>
            <a:endParaRPr lang="en-US" sz="2000" dirty="0">
              <a:latin typeface="Calibri" charset="0"/>
            </a:endParaRP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endParaRPr lang="en-US" sz="2000" dirty="0" smtClean="0">
              <a:latin typeface="Calibri" charset="0"/>
            </a:endParaRP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endParaRPr lang="en-US" sz="2000" dirty="0">
              <a:latin typeface="Calibri" charset="0"/>
            </a:endParaRP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endParaRPr lang="en-US" sz="2000" dirty="0" smtClean="0">
              <a:latin typeface="Calibri" charset="0"/>
            </a:endParaRP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endParaRPr lang="es-ES_tradnl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2322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Lacnic">
  <a:themeElements>
    <a:clrScheme name="Códice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templateLacnic.potx</Template>
  <TotalTime>1212</TotalTime>
  <Words>208</Words>
  <Application>Microsoft Macintosh PowerPoint</Application>
  <PresentationFormat>Presentación en pantalla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templateLacnic</vt:lpstr>
      <vt:lpstr>Global Reports LACNIC Update</vt:lpstr>
      <vt:lpstr>Membership Update</vt:lpstr>
      <vt:lpstr>Resources updates</vt:lpstr>
      <vt:lpstr>IPv4 and IPv6 alloc/assig</vt:lpstr>
      <vt:lpstr>ASNs</vt:lpstr>
      <vt:lpstr>RPKI</vt:lpstr>
      <vt:lpstr>LACNIC XVI</vt:lpstr>
      <vt:lpstr>Policies</vt:lpstr>
      <vt:lpstr>Next Meetings</vt:lpstr>
      <vt:lpstr>Thank you !</vt:lpstr>
    </vt:vector>
  </TitlesOfParts>
  <Company>LACNIC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Arturo Servin</dc:creator>
  <cp:lastModifiedBy>Arturo Servin</cp:lastModifiedBy>
  <cp:revision>22</cp:revision>
  <dcterms:created xsi:type="dcterms:W3CDTF">2010-11-01T11:20:51Z</dcterms:created>
  <dcterms:modified xsi:type="dcterms:W3CDTF">2012-02-24T10:58:37Z</dcterms:modified>
</cp:coreProperties>
</file>