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3.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4.xml" ContentType="application/vnd.openxmlformats-officedocument.theme+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theme/theme5.xml" ContentType="application/vnd.openxmlformats-officedocument.theme+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theme/theme6.xml" ContentType="application/vnd.openxmlformats-officedocument.theme+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4">
  <p:sldMasterIdLst>
    <p:sldMasterId id="2147483648" r:id="rId1"/>
    <p:sldMasterId id="2147483724" r:id="rId2"/>
    <p:sldMasterId id="2147483831" r:id="rId3"/>
    <p:sldMasterId id="2147484588" r:id="rId4"/>
    <p:sldMasterId id="2147484684" r:id="rId5"/>
    <p:sldMasterId id="2147484696" r:id="rId6"/>
    <p:sldMasterId id="2147485140" r:id="rId7"/>
  </p:sldMasterIdLst>
  <p:notesMasterIdLst>
    <p:notesMasterId r:id="rId25"/>
  </p:notesMasterIdLst>
  <p:handoutMasterIdLst>
    <p:handoutMasterId r:id="rId26"/>
  </p:handoutMasterIdLst>
  <p:sldIdLst>
    <p:sldId id="1115" r:id="rId8"/>
    <p:sldId id="1120" r:id="rId9"/>
    <p:sldId id="1118" r:id="rId10"/>
    <p:sldId id="1119" r:id="rId11"/>
    <p:sldId id="1145" r:id="rId12"/>
    <p:sldId id="1148" r:id="rId13"/>
    <p:sldId id="1149" r:id="rId14"/>
    <p:sldId id="1130" r:id="rId15"/>
    <p:sldId id="1136" r:id="rId16"/>
    <p:sldId id="1146" r:id="rId17"/>
    <p:sldId id="1128" r:id="rId18"/>
    <p:sldId id="882" r:id="rId19"/>
    <p:sldId id="1141" r:id="rId20"/>
    <p:sldId id="1147" r:id="rId21"/>
    <p:sldId id="1142" r:id="rId22"/>
    <p:sldId id="1143" r:id="rId23"/>
    <p:sldId id="1144" r:id="rId24"/>
  </p:sldIdLst>
  <p:sldSz cx="9144000" cy="6858000" type="screen4x3"/>
  <p:notesSz cx="6858000" cy="9144000"/>
  <p:custShowLst>
    <p:custShow name="Custom Show 1" id="0">
      <p:sldLst/>
    </p:custShow>
    <p:custShow name="Custom Show 2" id="1">
      <p:sldLst/>
    </p:custShow>
    <p:custShow name="Custom Show 3" id="2">
      <p:sldLst/>
    </p:custShow>
    <p:custShow name="Custom Show 4" id="3">
      <p:sldLst/>
    </p:custShow>
    <p:custShow name="Custom Show 5" id="4">
      <p:sldLst/>
    </p:custShow>
    <p:custShow name="Custom Show 6" id="5">
      <p:sldLst/>
    </p:custShow>
  </p:custShowLst>
  <p:defaultTextStyle>
    <a:defPPr>
      <a:defRPr lang="en-US"/>
    </a:defPPr>
    <a:lvl1pPr algn="l" rtl="0" fontAlgn="base">
      <a:spcBef>
        <a:spcPct val="0"/>
      </a:spcBef>
      <a:spcAft>
        <a:spcPct val="0"/>
      </a:spcAft>
      <a:defRPr sz="1000" kern="1200">
        <a:solidFill>
          <a:schemeClr val="tx1"/>
        </a:solidFill>
        <a:latin typeface="Arial" pitchFamily="34" charset="0"/>
        <a:ea typeface="+mn-ea"/>
        <a:cs typeface="Arial" pitchFamily="34" charset="0"/>
      </a:defRPr>
    </a:lvl1pPr>
    <a:lvl2pPr marL="457200" algn="l" rtl="0" fontAlgn="base">
      <a:spcBef>
        <a:spcPct val="0"/>
      </a:spcBef>
      <a:spcAft>
        <a:spcPct val="0"/>
      </a:spcAft>
      <a:defRPr sz="1000" kern="1200">
        <a:solidFill>
          <a:schemeClr val="tx1"/>
        </a:solidFill>
        <a:latin typeface="Arial" pitchFamily="34" charset="0"/>
        <a:ea typeface="+mn-ea"/>
        <a:cs typeface="Arial" pitchFamily="34" charset="0"/>
      </a:defRPr>
    </a:lvl2pPr>
    <a:lvl3pPr marL="914400" algn="l" rtl="0" fontAlgn="base">
      <a:spcBef>
        <a:spcPct val="0"/>
      </a:spcBef>
      <a:spcAft>
        <a:spcPct val="0"/>
      </a:spcAft>
      <a:defRPr sz="1000"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sz="1000"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000" kern="1200">
        <a:solidFill>
          <a:schemeClr val="tx1"/>
        </a:solidFill>
        <a:latin typeface="Arial" pitchFamily="34" charset="0"/>
        <a:ea typeface="+mn-ea"/>
        <a:cs typeface="Arial" pitchFamily="34" charset="0"/>
      </a:defRPr>
    </a:lvl6pPr>
    <a:lvl7pPr marL="2743200" algn="l" defTabSz="914400" rtl="0" eaLnBrk="1" latinLnBrk="0" hangingPunct="1">
      <a:defRPr sz="1000" kern="1200">
        <a:solidFill>
          <a:schemeClr val="tx1"/>
        </a:solidFill>
        <a:latin typeface="Arial" pitchFamily="34" charset="0"/>
        <a:ea typeface="+mn-ea"/>
        <a:cs typeface="Arial" pitchFamily="34" charset="0"/>
      </a:defRPr>
    </a:lvl7pPr>
    <a:lvl8pPr marL="3200400" algn="l" defTabSz="914400" rtl="0" eaLnBrk="1" latinLnBrk="0" hangingPunct="1">
      <a:defRPr sz="1000" kern="1200">
        <a:solidFill>
          <a:schemeClr val="tx1"/>
        </a:solidFill>
        <a:latin typeface="Arial" pitchFamily="34" charset="0"/>
        <a:ea typeface="+mn-ea"/>
        <a:cs typeface="Arial" pitchFamily="34" charset="0"/>
      </a:defRPr>
    </a:lvl8pPr>
    <a:lvl9pPr marL="3657600" algn="l" defTabSz="914400" rtl="0" eaLnBrk="1" latinLnBrk="0" hangingPunct="1">
      <a:defRPr sz="1000"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6600"/>
    <a:srgbClr val="CC00CC"/>
    <a:srgbClr val="000000"/>
    <a:srgbClr val="FFCC66"/>
    <a:srgbClr val="FFD44B"/>
    <a:srgbClr val="FFDD71"/>
    <a:srgbClr val="FFEDB3"/>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515" autoAdjust="0"/>
    <p:restoredTop sz="99642" autoAdjust="0"/>
  </p:normalViewPr>
  <p:slideViewPr>
    <p:cSldViewPr>
      <p:cViewPr>
        <p:scale>
          <a:sx n="73" d="100"/>
          <a:sy n="73" d="100"/>
        </p:scale>
        <p:origin x="-1688" y="-624"/>
      </p:cViewPr>
      <p:guideLst>
        <p:guide orient="horz" pos="2160"/>
        <p:guide pos="2880"/>
      </p:guideLst>
    </p:cSldViewPr>
  </p:slideViewPr>
  <p:outlineViewPr>
    <p:cViewPr>
      <p:scale>
        <a:sx n="33" d="100"/>
        <a:sy n="33" d="100"/>
      </p:scale>
      <p:origin x="0" y="2991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1794"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Master" Target="slideMasters/slideMaster5.xml"/><Relationship Id="rId6" Type="http://schemas.openxmlformats.org/officeDocument/2006/relationships/slideMaster" Target="slideMasters/slideMaster6.xml"/><Relationship Id="rId7" Type="http://schemas.openxmlformats.org/officeDocument/2006/relationships/slideMaster" Target="slideMasters/slideMaster7.xml"/><Relationship Id="rId8"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atin typeface="Arial" charset="0"/>
                <a:cs typeface="Arial" charset="0"/>
              </a:defRPr>
            </a:lvl1pPr>
          </a:lstStyle>
          <a:p>
            <a:pPr>
              <a:defRPr/>
            </a:pPr>
            <a:fld id="{99F564DC-26B1-40B8-B2FB-42E0307235E4}" type="datetimeFigureOut">
              <a:rPr lang="en-US"/>
              <a:pPr>
                <a:defRPr/>
              </a:pPr>
              <a:t>27/02/12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atin typeface="Arial" charset="0"/>
                <a:cs typeface="Arial" charset="0"/>
              </a:defRPr>
            </a:lvl1pPr>
          </a:lstStyle>
          <a:p>
            <a:pPr>
              <a:defRPr/>
            </a:pPr>
            <a:fld id="{0245D276-850B-4AC2-B77D-FF273DC46465}" type="slidenum">
              <a:rPr lang="en-US"/>
              <a:pPr>
                <a:defRPr/>
              </a:pPr>
              <a:t>‹#›</a:t>
            </a:fld>
            <a:endParaRPr lang="en-US"/>
          </a:p>
        </p:txBody>
      </p:sp>
    </p:spTree>
    <p:extLst>
      <p:ext uri="{BB962C8B-B14F-4D97-AF65-F5344CB8AC3E}">
        <p14:creationId xmlns:p14="http://schemas.microsoft.com/office/powerpoint/2010/main" val="340495468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spcBef>
                <a:spcPct val="20000"/>
              </a:spcBef>
              <a:buClr>
                <a:srgbClr val="BF1313"/>
              </a:buClr>
              <a:buSzPct val="200000"/>
              <a:buFont typeface="Wingdings 3" pitchFamily="18" charset="2"/>
              <a:buChar char="Ú"/>
              <a:defRPr sz="1200">
                <a:latin typeface="Arial" pitchFamily="34" charset="0"/>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spcBef>
                <a:spcPct val="20000"/>
              </a:spcBef>
              <a:buClr>
                <a:srgbClr val="BF1313"/>
              </a:buClr>
              <a:buSzPct val="200000"/>
              <a:buFont typeface="Wingdings 3" pitchFamily="18" charset="2"/>
              <a:buChar char="Ú"/>
              <a:defRPr sz="1200">
                <a:latin typeface="Arial" pitchFamily="34" charset="0"/>
                <a:cs typeface="+mn-cs"/>
              </a:defRPr>
            </a:lvl1pPr>
          </a:lstStyle>
          <a:p>
            <a:pPr>
              <a:defRPr/>
            </a:pPr>
            <a:fld id="{C19569A4-B70C-4463-B23A-75BD80966F5B}" type="datetimeFigureOut">
              <a:rPr lang="en-US"/>
              <a:pPr>
                <a:defRPr/>
              </a:pPr>
              <a:t>27/02/12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spcBef>
                <a:spcPct val="20000"/>
              </a:spcBef>
              <a:buClr>
                <a:srgbClr val="BF1313"/>
              </a:buClr>
              <a:buSzPct val="200000"/>
              <a:buFont typeface="Wingdings 3" pitchFamily="18" charset="2"/>
              <a:buChar char="Ú"/>
              <a:defRPr sz="1200">
                <a:latin typeface="Arial" pitchFamily="34" charset="0"/>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spcBef>
                <a:spcPct val="20000"/>
              </a:spcBef>
              <a:buClr>
                <a:srgbClr val="BF1313"/>
              </a:buClr>
              <a:buSzPct val="200000"/>
              <a:buFont typeface="Wingdings 3" pitchFamily="18" charset="2"/>
              <a:buChar char="Ú"/>
              <a:defRPr sz="1200">
                <a:latin typeface="Arial" pitchFamily="34" charset="0"/>
                <a:cs typeface="+mn-cs"/>
              </a:defRPr>
            </a:lvl1pPr>
          </a:lstStyle>
          <a:p>
            <a:pPr>
              <a:defRPr/>
            </a:pPr>
            <a:fld id="{35A74416-4523-4B24-BFA1-95BFAC3600C1}" type="slidenum">
              <a:rPr lang="en-US"/>
              <a:pPr>
                <a:defRPr/>
              </a:pPr>
              <a:t>‹#›</a:t>
            </a:fld>
            <a:endParaRPr lang="en-US" dirty="0"/>
          </a:p>
        </p:txBody>
      </p:sp>
    </p:spTree>
    <p:extLst>
      <p:ext uri="{BB962C8B-B14F-4D97-AF65-F5344CB8AC3E}">
        <p14:creationId xmlns:p14="http://schemas.microsoft.com/office/powerpoint/2010/main" val="2037673891"/>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p:spPr>
      </p:sp>
      <p:sp>
        <p:nvSpPr>
          <p:cNvPr id="706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706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86C071F-EA72-4786-98FB-C451B2200617}" type="slidenum">
              <a:rPr lang="en-US" smtClean="0">
                <a:cs typeface="Arial" pitchFamily="34" charset="0"/>
              </a:rPr>
              <a:pPr/>
              <a:t>1</a:t>
            </a:fld>
            <a:endParaRPr lang="en-US" smtClean="0">
              <a:cs typeface="Arial" pitchFamily="34" charset="0"/>
            </a:endParaRPr>
          </a:p>
        </p:txBody>
      </p:sp>
      <p:sp>
        <p:nvSpPr>
          <p:cNvPr id="5" name="Date Placeholder 4"/>
          <p:cNvSpPr>
            <a:spLocks noGrp="1"/>
          </p:cNvSpPr>
          <p:nvPr>
            <p:ph type="dt" sz="quarter" idx="1"/>
          </p:nvPr>
        </p:nvSpPr>
        <p:spPr/>
        <p:txBody>
          <a:bodyPr/>
          <a:lstStyle/>
          <a:p>
            <a:pPr>
              <a:defRPr/>
            </a:pPr>
            <a:fld id="{024DEA72-38B8-4B2E-9990-A976A2627825}" type="datetime1">
              <a:rPr lang="en-US" smtClean="0"/>
              <a:pPr>
                <a:defRPr/>
              </a:pPr>
              <a:t>27/02/12</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bwMode="auto">
          <a:noFill/>
          <a:ln>
            <a:solidFill>
              <a:srgbClr val="000000"/>
            </a:solidFill>
            <a:miter lim="800000"/>
            <a:headEnd/>
            <a:tailEnd/>
          </a:ln>
        </p:spPr>
      </p:sp>
      <p:sp>
        <p:nvSpPr>
          <p:cNvPr id="1167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GB" smtClean="0">
              <a:latin typeface="Arial" pitchFamily="34" charset="0"/>
            </a:endParaRPr>
          </a:p>
        </p:txBody>
      </p:sp>
      <p:sp>
        <p:nvSpPr>
          <p:cNvPr id="358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2458F48F-4B21-4119-992D-C0341ADCC1ED}" type="slidenum">
              <a:rPr lang="en-US" smtClean="0"/>
              <a:pPr>
                <a:defRPr/>
              </a:pPr>
              <a:t>12</a:t>
            </a:fld>
            <a:endParaRPr lang="en-US" dirty="0" smtClean="0"/>
          </a:p>
        </p:txBody>
      </p:sp>
      <p:sp>
        <p:nvSpPr>
          <p:cNvPr id="5" name="Date Placeholder 4"/>
          <p:cNvSpPr>
            <a:spLocks noGrp="1"/>
          </p:cNvSpPr>
          <p:nvPr>
            <p:ph type="dt" sz="quarter" idx="1"/>
          </p:nvPr>
        </p:nvSpPr>
        <p:spPr/>
        <p:txBody>
          <a:bodyPr/>
          <a:lstStyle/>
          <a:p>
            <a:pPr>
              <a:defRPr/>
            </a:pPr>
            <a:fld id="{A23288ED-13D0-4335-8DE2-746B2A2C4777}" type="datetime1">
              <a:rPr lang="en-US" smtClean="0"/>
              <a:pPr>
                <a:defRPr/>
              </a:pPr>
              <a:t>27/02/12</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p:spPr>
      </p:sp>
      <p:sp>
        <p:nvSpPr>
          <p:cNvPr id="716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716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F1B1E2-F67E-46A9-A97F-3D7784153926}" type="slidenum">
              <a:rPr lang="en-US" smtClean="0">
                <a:cs typeface="Arial" pitchFamily="34" charset="0"/>
              </a:rPr>
              <a:pPr/>
              <a:t>13</a:t>
            </a:fld>
            <a:endParaRPr lang="en-US" smtClean="0">
              <a:cs typeface="Arial" pitchFamily="34" charset="0"/>
            </a:endParaRPr>
          </a:p>
        </p:txBody>
      </p:sp>
      <p:sp>
        <p:nvSpPr>
          <p:cNvPr id="5" name="Date Placeholder 4"/>
          <p:cNvSpPr>
            <a:spLocks noGrp="1"/>
          </p:cNvSpPr>
          <p:nvPr>
            <p:ph type="dt" sz="quarter" idx="1"/>
          </p:nvPr>
        </p:nvSpPr>
        <p:spPr/>
        <p:txBody>
          <a:bodyPr/>
          <a:lstStyle/>
          <a:p>
            <a:pPr>
              <a:defRPr/>
            </a:pPr>
            <a:fld id="{024DEA72-38B8-4B2E-9990-A976A2627825}" type="datetime1">
              <a:rPr lang="en-US" smtClean="0"/>
              <a:pPr>
                <a:defRPr/>
              </a:pPr>
              <a:t>27/02/12</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p:spPr>
      </p:sp>
      <p:sp>
        <p:nvSpPr>
          <p:cNvPr id="716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716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F1B1E2-F67E-46A9-A97F-3D7784153926}" type="slidenum">
              <a:rPr lang="en-US" smtClean="0">
                <a:cs typeface="Arial" pitchFamily="34" charset="0"/>
              </a:rPr>
              <a:pPr/>
              <a:t>14</a:t>
            </a:fld>
            <a:endParaRPr lang="en-US" smtClean="0">
              <a:cs typeface="Arial" pitchFamily="34" charset="0"/>
            </a:endParaRPr>
          </a:p>
        </p:txBody>
      </p:sp>
      <p:sp>
        <p:nvSpPr>
          <p:cNvPr id="5" name="Date Placeholder 4"/>
          <p:cNvSpPr>
            <a:spLocks noGrp="1"/>
          </p:cNvSpPr>
          <p:nvPr>
            <p:ph type="dt" sz="quarter" idx="1"/>
          </p:nvPr>
        </p:nvSpPr>
        <p:spPr/>
        <p:txBody>
          <a:bodyPr/>
          <a:lstStyle/>
          <a:p>
            <a:pPr>
              <a:defRPr/>
            </a:pPr>
            <a:fld id="{024DEA72-38B8-4B2E-9990-A976A2627825}" type="datetime1">
              <a:rPr lang="en-US" smtClean="0"/>
              <a:pPr>
                <a:defRPr/>
              </a:pPr>
              <a:t>27/02/12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p:spPr>
      </p:sp>
      <p:sp>
        <p:nvSpPr>
          <p:cNvPr id="716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716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F1B1E2-F67E-46A9-A97F-3D7784153926}" type="slidenum">
              <a:rPr lang="en-US" smtClean="0">
                <a:cs typeface="Arial" pitchFamily="34" charset="0"/>
              </a:rPr>
              <a:pPr/>
              <a:t>15</a:t>
            </a:fld>
            <a:endParaRPr lang="en-US" smtClean="0">
              <a:cs typeface="Arial" pitchFamily="34" charset="0"/>
            </a:endParaRPr>
          </a:p>
        </p:txBody>
      </p:sp>
      <p:sp>
        <p:nvSpPr>
          <p:cNvPr id="5" name="Date Placeholder 4"/>
          <p:cNvSpPr>
            <a:spLocks noGrp="1"/>
          </p:cNvSpPr>
          <p:nvPr>
            <p:ph type="dt" sz="quarter" idx="1"/>
          </p:nvPr>
        </p:nvSpPr>
        <p:spPr/>
        <p:txBody>
          <a:bodyPr/>
          <a:lstStyle/>
          <a:p>
            <a:pPr>
              <a:defRPr/>
            </a:pPr>
            <a:fld id="{024DEA72-38B8-4B2E-9990-A976A2627825}" type="datetime1">
              <a:rPr lang="en-US" smtClean="0"/>
              <a:pPr>
                <a:defRPr/>
              </a:pPr>
              <a:t>27/02/12</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bwMode="auto">
          <a:noFill/>
          <a:ln>
            <a:solidFill>
              <a:srgbClr val="000000"/>
            </a:solidFill>
            <a:miter lim="800000"/>
            <a:headEnd/>
            <a:tailEnd/>
          </a:ln>
        </p:spPr>
      </p:sp>
      <p:sp>
        <p:nvSpPr>
          <p:cNvPr id="1095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IN" smtClean="0"/>
          </a:p>
        </p:txBody>
      </p:sp>
      <p:sp>
        <p:nvSpPr>
          <p:cNvPr id="4" name="Date Placeholder 3"/>
          <p:cNvSpPr>
            <a:spLocks noGrp="1"/>
          </p:cNvSpPr>
          <p:nvPr>
            <p:ph type="dt" sz="quarter" idx="1"/>
          </p:nvPr>
        </p:nvSpPr>
        <p:spPr/>
        <p:txBody>
          <a:bodyPr/>
          <a:lstStyle/>
          <a:p>
            <a:pPr>
              <a:defRPr/>
            </a:pPr>
            <a:fld id="{190173DD-0691-4CCC-A9BF-487FC1C15523}" type="datetime1">
              <a:rPr lang="en-US" smtClean="0"/>
              <a:pPr>
                <a:defRPr/>
              </a:pPr>
              <a:t>27/02/12</a:t>
            </a:fld>
            <a:endParaRPr lang="en-US" dirty="0"/>
          </a:p>
        </p:txBody>
      </p:sp>
      <p:sp>
        <p:nvSpPr>
          <p:cNvPr id="5" name="Slide Number Placeholder 4"/>
          <p:cNvSpPr>
            <a:spLocks noGrp="1"/>
          </p:cNvSpPr>
          <p:nvPr>
            <p:ph type="sldNum" sz="quarter" idx="5"/>
          </p:nvPr>
        </p:nvSpPr>
        <p:spPr/>
        <p:txBody>
          <a:bodyPr/>
          <a:lstStyle/>
          <a:p>
            <a:pPr>
              <a:defRPr/>
            </a:pPr>
            <a:fld id="{C20944EE-598E-4646-9FEC-B3153B641CED}" type="slidenum">
              <a:rPr lang="en-US" smtClean="0"/>
              <a:pPr>
                <a:defRPr/>
              </a:pPr>
              <a:t>17</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p:spPr>
      </p:sp>
      <p:sp>
        <p:nvSpPr>
          <p:cNvPr id="716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716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F1B1E2-F67E-46A9-A97F-3D7784153926}" type="slidenum">
              <a:rPr lang="en-US" smtClean="0">
                <a:cs typeface="Arial" pitchFamily="34" charset="0"/>
              </a:rPr>
              <a:pPr/>
              <a:t>2</a:t>
            </a:fld>
            <a:endParaRPr lang="en-US" smtClean="0">
              <a:cs typeface="Arial" pitchFamily="34" charset="0"/>
            </a:endParaRPr>
          </a:p>
        </p:txBody>
      </p:sp>
      <p:sp>
        <p:nvSpPr>
          <p:cNvPr id="5" name="Date Placeholder 4"/>
          <p:cNvSpPr>
            <a:spLocks noGrp="1"/>
          </p:cNvSpPr>
          <p:nvPr>
            <p:ph type="dt" sz="quarter" idx="1"/>
          </p:nvPr>
        </p:nvSpPr>
        <p:spPr/>
        <p:txBody>
          <a:bodyPr/>
          <a:lstStyle/>
          <a:p>
            <a:pPr>
              <a:defRPr/>
            </a:pPr>
            <a:fld id="{024DEA72-38B8-4B2E-9990-A976A2627825}" type="datetime1">
              <a:rPr lang="en-US" smtClean="0"/>
              <a:pPr>
                <a:defRPr/>
              </a:pPr>
              <a:t>27/02/12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p:spPr>
      </p:sp>
      <p:sp>
        <p:nvSpPr>
          <p:cNvPr id="716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716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F1B1E2-F67E-46A9-A97F-3D7784153926}" type="slidenum">
              <a:rPr lang="en-US" smtClean="0">
                <a:cs typeface="Arial" pitchFamily="34" charset="0"/>
              </a:rPr>
              <a:pPr/>
              <a:t>3</a:t>
            </a:fld>
            <a:endParaRPr lang="en-US" smtClean="0">
              <a:cs typeface="Arial" pitchFamily="34" charset="0"/>
            </a:endParaRPr>
          </a:p>
        </p:txBody>
      </p:sp>
      <p:sp>
        <p:nvSpPr>
          <p:cNvPr id="5" name="Date Placeholder 4"/>
          <p:cNvSpPr>
            <a:spLocks noGrp="1"/>
          </p:cNvSpPr>
          <p:nvPr>
            <p:ph type="dt" sz="quarter" idx="1"/>
          </p:nvPr>
        </p:nvSpPr>
        <p:spPr/>
        <p:txBody>
          <a:bodyPr/>
          <a:lstStyle/>
          <a:p>
            <a:pPr>
              <a:defRPr/>
            </a:pPr>
            <a:fld id="{024DEA72-38B8-4B2E-9990-A976A2627825}" type="datetime1">
              <a:rPr lang="en-US" smtClean="0"/>
              <a:pPr>
                <a:defRPr/>
              </a:pPr>
              <a:t>27/02/12</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p:spPr>
      </p:sp>
      <p:sp>
        <p:nvSpPr>
          <p:cNvPr id="716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716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F1B1E2-F67E-46A9-A97F-3D7784153926}" type="slidenum">
              <a:rPr lang="en-US" smtClean="0">
                <a:cs typeface="Arial" pitchFamily="34" charset="0"/>
              </a:rPr>
              <a:pPr/>
              <a:t>4</a:t>
            </a:fld>
            <a:endParaRPr lang="en-US" smtClean="0">
              <a:cs typeface="Arial" pitchFamily="34" charset="0"/>
            </a:endParaRPr>
          </a:p>
        </p:txBody>
      </p:sp>
      <p:sp>
        <p:nvSpPr>
          <p:cNvPr id="5" name="Date Placeholder 4"/>
          <p:cNvSpPr>
            <a:spLocks noGrp="1"/>
          </p:cNvSpPr>
          <p:nvPr>
            <p:ph type="dt" sz="quarter" idx="1"/>
          </p:nvPr>
        </p:nvSpPr>
        <p:spPr/>
        <p:txBody>
          <a:bodyPr/>
          <a:lstStyle/>
          <a:p>
            <a:pPr>
              <a:defRPr/>
            </a:pPr>
            <a:fld id="{024DEA72-38B8-4B2E-9990-A976A2627825}" type="datetime1">
              <a:rPr lang="en-US" smtClean="0"/>
              <a:pPr>
                <a:defRPr/>
              </a:pPr>
              <a:t>27/02/12</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p:spPr>
      </p:sp>
      <p:sp>
        <p:nvSpPr>
          <p:cNvPr id="716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716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F1B1E2-F67E-46A9-A97F-3D7784153926}" type="slidenum">
              <a:rPr lang="en-US" smtClean="0">
                <a:cs typeface="Arial" pitchFamily="34" charset="0"/>
              </a:rPr>
              <a:pPr/>
              <a:t>6</a:t>
            </a:fld>
            <a:endParaRPr lang="en-US" smtClean="0">
              <a:cs typeface="Arial" pitchFamily="34" charset="0"/>
            </a:endParaRPr>
          </a:p>
        </p:txBody>
      </p:sp>
      <p:sp>
        <p:nvSpPr>
          <p:cNvPr id="5" name="Date Placeholder 4"/>
          <p:cNvSpPr>
            <a:spLocks noGrp="1"/>
          </p:cNvSpPr>
          <p:nvPr>
            <p:ph type="dt" sz="quarter" idx="1"/>
          </p:nvPr>
        </p:nvSpPr>
        <p:spPr/>
        <p:txBody>
          <a:bodyPr/>
          <a:lstStyle/>
          <a:p>
            <a:pPr>
              <a:defRPr/>
            </a:pPr>
            <a:fld id="{024DEA72-38B8-4B2E-9990-A976A2627825}" type="datetime1">
              <a:rPr lang="en-US" smtClean="0"/>
              <a:pPr>
                <a:defRPr/>
              </a:pPr>
              <a:t>27/02/12</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p:spPr>
      </p:sp>
      <p:sp>
        <p:nvSpPr>
          <p:cNvPr id="716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716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F1B1E2-F67E-46A9-A97F-3D7784153926}" type="slidenum">
              <a:rPr lang="en-US" smtClean="0">
                <a:cs typeface="Arial" pitchFamily="34" charset="0"/>
              </a:rPr>
              <a:pPr/>
              <a:t>7</a:t>
            </a:fld>
            <a:endParaRPr lang="en-US" smtClean="0">
              <a:cs typeface="Arial" pitchFamily="34" charset="0"/>
            </a:endParaRPr>
          </a:p>
        </p:txBody>
      </p:sp>
      <p:sp>
        <p:nvSpPr>
          <p:cNvPr id="5" name="Date Placeholder 4"/>
          <p:cNvSpPr>
            <a:spLocks noGrp="1"/>
          </p:cNvSpPr>
          <p:nvPr>
            <p:ph type="dt" sz="quarter" idx="1"/>
          </p:nvPr>
        </p:nvSpPr>
        <p:spPr/>
        <p:txBody>
          <a:bodyPr/>
          <a:lstStyle/>
          <a:p>
            <a:pPr>
              <a:defRPr/>
            </a:pPr>
            <a:fld id="{024DEA72-38B8-4B2E-9990-A976A2627825}" type="datetime1">
              <a:rPr lang="en-US" smtClean="0"/>
              <a:pPr>
                <a:defRPr/>
              </a:pPr>
              <a:t>27/02/12</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bwMode="auto">
          <a:noFill/>
          <a:ln>
            <a:solidFill>
              <a:srgbClr val="000000"/>
            </a:solidFill>
            <a:miter lim="800000"/>
            <a:headEnd/>
            <a:tailEnd/>
          </a:ln>
        </p:spPr>
      </p:sp>
      <p:sp>
        <p:nvSpPr>
          <p:cNvPr id="1095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IN" smtClean="0"/>
          </a:p>
        </p:txBody>
      </p:sp>
      <p:sp>
        <p:nvSpPr>
          <p:cNvPr id="4" name="Date Placeholder 3"/>
          <p:cNvSpPr>
            <a:spLocks noGrp="1"/>
          </p:cNvSpPr>
          <p:nvPr>
            <p:ph type="dt" sz="quarter" idx="1"/>
          </p:nvPr>
        </p:nvSpPr>
        <p:spPr/>
        <p:txBody>
          <a:bodyPr/>
          <a:lstStyle/>
          <a:p>
            <a:pPr>
              <a:defRPr/>
            </a:pPr>
            <a:fld id="{190173DD-0691-4CCC-A9BF-487FC1C15523}" type="datetime1">
              <a:rPr lang="en-US" smtClean="0"/>
              <a:pPr>
                <a:defRPr/>
              </a:pPr>
              <a:t>27/02/12</a:t>
            </a:fld>
            <a:endParaRPr lang="en-US" dirty="0"/>
          </a:p>
        </p:txBody>
      </p:sp>
      <p:sp>
        <p:nvSpPr>
          <p:cNvPr id="5" name="Slide Number Placeholder 4"/>
          <p:cNvSpPr>
            <a:spLocks noGrp="1"/>
          </p:cNvSpPr>
          <p:nvPr>
            <p:ph type="sldNum" sz="quarter" idx="5"/>
          </p:nvPr>
        </p:nvSpPr>
        <p:spPr/>
        <p:txBody>
          <a:bodyPr/>
          <a:lstStyle/>
          <a:p>
            <a:pPr>
              <a:defRPr/>
            </a:pPr>
            <a:fld id="{C20944EE-598E-4646-9FEC-B3153B641CED}" type="slidenum">
              <a:rPr lang="en-US" smtClean="0"/>
              <a:pPr>
                <a:defRPr/>
              </a:pPr>
              <a:t>9</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p:spPr>
      </p:sp>
      <p:sp>
        <p:nvSpPr>
          <p:cNvPr id="716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716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F1B1E2-F67E-46A9-A97F-3D7784153926}" type="slidenum">
              <a:rPr lang="en-US" smtClean="0">
                <a:cs typeface="Arial" pitchFamily="34" charset="0"/>
              </a:rPr>
              <a:pPr/>
              <a:t>10</a:t>
            </a:fld>
            <a:endParaRPr lang="en-US" smtClean="0">
              <a:cs typeface="Arial" pitchFamily="34" charset="0"/>
            </a:endParaRPr>
          </a:p>
        </p:txBody>
      </p:sp>
      <p:sp>
        <p:nvSpPr>
          <p:cNvPr id="5" name="Date Placeholder 4"/>
          <p:cNvSpPr>
            <a:spLocks noGrp="1"/>
          </p:cNvSpPr>
          <p:nvPr>
            <p:ph type="dt" sz="quarter" idx="1"/>
          </p:nvPr>
        </p:nvSpPr>
        <p:spPr/>
        <p:txBody>
          <a:bodyPr/>
          <a:lstStyle/>
          <a:p>
            <a:pPr>
              <a:defRPr/>
            </a:pPr>
            <a:fld id="{024DEA72-38B8-4B2E-9990-A976A2627825}" type="datetime1">
              <a:rPr lang="en-US" smtClean="0"/>
              <a:pPr>
                <a:defRPr/>
              </a:pPr>
              <a:t>27/02/12</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bwMode="auto">
          <a:noFill/>
          <a:ln>
            <a:solidFill>
              <a:srgbClr val="000000"/>
            </a:solidFill>
            <a:miter lim="800000"/>
            <a:headEnd/>
            <a:tailEnd/>
          </a:ln>
        </p:spPr>
      </p:sp>
      <p:sp>
        <p:nvSpPr>
          <p:cNvPr id="1095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IN" smtClean="0"/>
          </a:p>
        </p:txBody>
      </p:sp>
      <p:sp>
        <p:nvSpPr>
          <p:cNvPr id="4" name="Date Placeholder 3"/>
          <p:cNvSpPr>
            <a:spLocks noGrp="1"/>
          </p:cNvSpPr>
          <p:nvPr>
            <p:ph type="dt" sz="quarter" idx="1"/>
          </p:nvPr>
        </p:nvSpPr>
        <p:spPr/>
        <p:txBody>
          <a:bodyPr/>
          <a:lstStyle/>
          <a:p>
            <a:pPr>
              <a:defRPr/>
            </a:pPr>
            <a:fld id="{190173DD-0691-4CCC-A9BF-487FC1C15523}" type="datetime1">
              <a:rPr lang="en-US" smtClean="0"/>
              <a:pPr>
                <a:defRPr/>
              </a:pPr>
              <a:t>27/02/12</a:t>
            </a:fld>
            <a:endParaRPr lang="en-US" dirty="0"/>
          </a:p>
        </p:txBody>
      </p:sp>
      <p:sp>
        <p:nvSpPr>
          <p:cNvPr id="5" name="Slide Number Placeholder 4"/>
          <p:cNvSpPr>
            <a:spLocks noGrp="1"/>
          </p:cNvSpPr>
          <p:nvPr>
            <p:ph type="sldNum" sz="quarter" idx="5"/>
          </p:nvPr>
        </p:nvSpPr>
        <p:spPr/>
        <p:txBody>
          <a:bodyPr/>
          <a:lstStyle/>
          <a:p>
            <a:pPr>
              <a:defRPr/>
            </a:pPr>
            <a:fld id="{C20944EE-598E-4646-9FEC-B3153B641CED}" type="slidenum">
              <a:rPr lang="en-US" smtClean="0"/>
              <a:pPr>
                <a:defRPr/>
              </a:pPr>
              <a:t>11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5.jpe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jpeg"/></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6.jpeg"/><Relationship Id="rId3" Type="http://schemas.openxmlformats.org/officeDocument/2006/relationships/image" Target="../media/image7.jpeg"/></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 Id="rId2" Type="http://schemas.openxmlformats.org/officeDocument/2006/relationships/image" Target="../media/image5.jpeg"/></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 Id="rId2" Type="http://schemas.openxmlformats.org/officeDocument/2006/relationships/image" Target="../media/image5.jpeg"/></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 Id="rId2" Type="http://schemas.openxmlformats.org/officeDocument/2006/relationships/image" Target="../media/image5.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 Id="rId2" Type="http://schemas.openxmlformats.org/officeDocument/2006/relationships/image" Target="../media/image12.jpeg"/><Relationship Id="rId3" Type="http://schemas.openxmlformats.org/officeDocument/2006/relationships/image" Target="../media/image13.png"/></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8"/>
          <p:cNvPicPr>
            <a:picLocks noChangeAspect="1" noChangeArrowheads="1"/>
          </p:cNvPicPr>
          <p:nvPr userDrawn="1"/>
        </p:nvPicPr>
        <p:blipFill>
          <a:blip r:embed="rId2" cstate="print"/>
          <a:srcRect/>
          <a:stretch>
            <a:fillRect/>
          </a:stretch>
        </p:blipFill>
        <p:spPr bwMode="auto">
          <a:xfrm>
            <a:off x="0" y="0"/>
            <a:ext cx="9144000" cy="685800"/>
          </a:xfrm>
          <a:prstGeom prst="rect">
            <a:avLst/>
          </a:prstGeom>
          <a:noFill/>
          <a:ln w="9525">
            <a:noFill/>
            <a:miter lim="800000"/>
            <a:headEnd/>
            <a:tailEnd/>
          </a:ln>
          <a:effectLst>
            <a:prstShdw prst="shdw17" dist="17961" dir="2700000">
              <a:schemeClr val="accent1">
                <a:gamma/>
                <a:shade val="60000"/>
                <a:invGamma/>
              </a:schemeClr>
            </a:prstShdw>
          </a:effectLst>
        </p:spPr>
      </p:pic>
      <p:sp>
        <p:nvSpPr>
          <p:cNvPr id="5" name="Rectangle 4"/>
          <p:cNvSpPr/>
          <p:nvPr userDrawn="1"/>
        </p:nvSpPr>
        <p:spPr bwMode="auto">
          <a:xfrm flipV="1">
            <a:off x="838200" y="6637338"/>
            <a:ext cx="7162800" cy="198437"/>
          </a:xfrm>
          <a:prstGeom prst="rect">
            <a:avLst/>
          </a:prstGeom>
          <a:gradFill>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0"/>
          </a:gradFill>
          <a:ln w="9525" cap="flat" cmpd="sng" algn="ctr">
            <a:noFill/>
            <a:prstDash val="solid"/>
            <a:round/>
            <a:headEnd type="none" w="med" len="med"/>
            <a:tailEnd type="none" w="med" len="med"/>
          </a:ln>
          <a:effectLst/>
        </p:spPr>
        <p:txBody>
          <a:bodyPr/>
          <a:lstStyle/>
          <a:p>
            <a:pPr marL="342900" indent="-342900">
              <a:spcBef>
                <a:spcPct val="20000"/>
              </a:spcBef>
              <a:buClr>
                <a:srgbClr val="BF1313"/>
              </a:buClr>
              <a:buSzPct val="200000"/>
              <a:buFont typeface="Wingdings 3" pitchFamily="18" charset="2"/>
              <a:buChar char="Ú"/>
              <a:defRPr/>
            </a:pPr>
            <a:endParaRPr lang="en-US" sz="2400">
              <a:latin typeface="Arial" charset="0"/>
            </a:endParaRPr>
          </a:p>
        </p:txBody>
      </p:sp>
      <p:sp>
        <p:nvSpPr>
          <p:cNvPr id="3074" name="Rectangle 2"/>
          <p:cNvSpPr>
            <a:spLocks noGrp="1" noChangeArrowheads="1"/>
          </p:cNvSpPr>
          <p:nvPr>
            <p:ph type="ctrTitle"/>
          </p:nvPr>
        </p:nvSpPr>
        <p:spPr>
          <a:xfrm>
            <a:off x="914400" y="1828800"/>
            <a:ext cx="7772400" cy="762000"/>
          </a:xfrm>
        </p:spPr>
        <p:txBody>
          <a:bodyPr/>
          <a:lstStyle>
            <a:lvl1pPr algn="r">
              <a:defRPr sz="2800">
                <a:solidFill>
                  <a:srgbClr val="BF1313"/>
                </a:solidFill>
              </a:defRPr>
            </a:lvl1pPr>
          </a:lstStyle>
          <a:p>
            <a:r>
              <a:rPr lang="en-US"/>
              <a:t>Click to edit Master title style</a:t>
            </a:r>
          </a:p>
        </p:txBody>
      </p:sp>
      <p:sp>
        <p:nvSpPr>
          <p:cNvPr id="3075" name="Rectangle 3"/>
          <p:cNvSpPr>
            <a:spLocks noGrp="1" noChangeArrowheads="1"/>
          </p:cNvSpPr>
          <p:nvPr>
            <p:ph type="subTitle" idx="1"/>
          </p:nvPr>
        </p:nvSpPr>
        <p:spPr>
          <a:xfrm>
            <a:off x="3886200" y="2971800"/>
            <a:ext cx="4800600" cy="609600"/>
          </a:xfrm>
        </p:spPr>
        <p:txBody>
          <a:bodyPr/>
          <a:lstStyle>
            <a:lvl1pPr marL="0" indent="0" algn="r">
              <a:buFont typeface="Wingdings 3" pitchFamily="18" charset="2"/>
              <a:buNone/>
              <a:defRPr sz="2000">
                <a:latin typeface="Arial Narrow" pitchFamily="34" charset="0"/>
              </a:defRPr>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1371600"/>
            <a:ext cx="2133600" cy="4953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1371600"/>
            <a:ext cx="6248400" cy="4953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2400" y="190500"/>
            <a:ext cx="8458200" cy="411163"/>
          </a:xfrm>
        </p:spPr>
        <p:txBody>
          <a:bodyPr/>
          <a:lstStyle/>
          <a:p>
            <a:r>
              <a:rPr lang="en-US" smtClean="0"/>
              <a:t>Click to edit Master title style</a:t>
            </a:r>
            <a:endParaRPr lang="en-IN"/>
          </a:p>
        </p:txBody>
      </p:sp>
      <p:sp>
        <p:nvSpPr>
          <p:cNvPr id="3" name="Table Placeholder 2"/>
          <p:cNvSpPr>
            <a:spLocks noGrp="1"/>
          </p:cNvSpPr>
          <p:nvPr>
            <p:ph type="tbl" idx="1"/>
          </p:nvPr>
        </p:nvSpPr>
        <p:spPr>
          <a:xfrm>
            <a:off x="304800" y="838200"/>
            <a:ext cx="8382000" cy="5486400"/>
          </a:xfrm>
        </p:spPr>
        <p:txBody>
          <a:bodyPr/>
          <a:lstStyle/>
          <a:p>
            <a:pPr lvl="0"/>
            <a:endParaRPr lang="en-IN" noProof="0" dirty="0"/>
          </a:p>
        </p:txBody>
      </p:sp>
    </p:spTree>
  </p:cSld>
  <p:clrMapOvr>
    <a:masterClrMapping/>
  </p:clrMapOvr>
  <p:transition xmlns:p14="http://schemas.microsoft.com/office/powerpoint/2010/main">
    <p:fade thruBlk="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190500"/>
            <a:ext cx="8458200" cy="411163"/>
          </a:xfrm>
        </p:spPr>
        <p:txBody>
          <a:bodyPr/>
          <a:lstStyle/>
          <a:p>
            <a:r>
              <a:rPr lang="en-US" smtClean="0"/>
              <a:t>Click to edit Master title style</a:t>
            </a:r>
            <a:endParaRPr lang="en-IN"/>
          </a:p>
        </p:txBody>
      </p:sp>
      <p:sp>
        <p:nvSpPr>
          <p:cNvPr id="3" name="Content Placeholder 2"/>
          <p:cNvSpPr>
            <a:spLocks noGrp="1"/>
          </p:cNvSpPr>
          <p:nvPr>
            <p:ph sz="half" idx="1"/>
          </p:nvPr>
        </p:nvSpPr>
        <p:spPr>
          <a:xfrm>
            <a:off x="304800" y="838200"/>
            <a:ext cx="41148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quarter" idx="2"/>
          </p:nvPr>
        </p:nvSpPr>
        <p:spPr>
          <a:xfrm>
            <a:off x="4572000" y="838200"/>
            <a:ext cx="4114800" cy="2667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Content Placeholder 4"/>
          <p:cNvSpPr>
            <a:spLocks noGrp="1"/>
          </p:cNvSpPr>
          <p:nvPr>
            <p:ph sz="quarter" idx="3"/>
          </p:nvPr>
        </p:nvSpPr>
        <p:spPr>
          <a:xfrm>
            <a:off x="4572000" y="3657600"/>
            <a:ext cx="4114800" cy="2667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Tree>
  </p:cSld>
  <p:clrMapOvr>
    <a:masterClrMapping/>
  </p:clrMapOvr>
  <p:transition xmlns:p14="http://schemas.microsoft.com/office/powerpoint/2010/main">
    <p:fade thruBlk="1"/>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xmlns:p14="http://schemas.microsoft.com/office/powerpoint/2010/main">
    <p:fade thruBlk="1"/>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6_The Organization">
    <p:spTree>
      <p:nvGrpSpPr>
        <p:cNvPr id="1" name=""/>
        <p:cNvGrpSpPr/>
        <p:nvPr/>
      </p:nvGrpSpPr>
      <p:grpSpPr>
        <a:xfrm>
          <a:off x="0" y="0"/>
          <a:ext cx="0" cy="0"/>
          <a:chOff x="0" y="0"/>
          <a:chExt cx="0" cy="0"/>
        </a:xfrm>
      </p:grpSpPr>
      <p:cxnSp>
        <p:nvCxnSpPr>
          <p:cNvPr id="2" name="Straight Connector 1"/>
          <p:cNvCxnSpPr/>
          <p:nvPr/>
        </p:nvCxnSpPr>
        <p:spPr bwMode="auto">
          <a:xfrm>
            <a:off x="304800" y="6583363"/>
            <a:ext cx="8596313" cy="1587"/>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3" name="Title 46"/>
          <p:cNvSpPr txBox="1">
            <a:spLocks/>
          </p:cNvSpPr>
          <p:nvPr userDrawn="1"/>
        </p:nvSpPr>
        <p:spPr>
          <a:xfrm>
            <a:off x="0" y="0"/>
            <a:ext cx="7924800" cy="609600"/>
          </a:xfrm>
          <a:prstGeom prst="rect">
            <a:avLst/>
          </a:prstGeom>
          <a:gradFill flip="none" rotWithShape="0">
            <a:gsLst>
              <a:gs pos="92000">
                <a:srgbClr val="00B0F0"/>
              </a:gs>
              <a:gs pos="100000">
                <a:schemeClr val="bg1"/>
              </a:gs>
            </a:gsLst>
            <a:lin ang="0" scaled="0"/>
            <a:tileRect/>
          </a:gradFill>
        </p:spPr>
        <p:txBody>
          <a:bodyPr/>
          <a:lstStyle/>
          <a:p>
            <a:pPr eaLnBrk="0" fontAlgn="auto" hangingPunct="0">
              <a:spcBef>
                <a:spcPts val="0"/>
              </a:spcBef>
              <a:spcAft>
                <a:spcPts val="0"/>
              </a:spcAft>
              <a:defRPr/>
            </a:pPr>
            <a:endParaRPr lang="en-US" sz="2800" kern="0" dirty="0">
              <a:latin typeface="Calibri" pitchFamily="34" charset="0"/>
              <a:ea typeface="+mj-ea"/>
              <a:cs typeface="+mj-cs"/>
            </a:endParaRPr>
          </a:p>
        </p:txBody>
      </p:sp>
      <p:pic>
        <p:nvPicPr>
          <p:cNvPr id="4" name="Picture 2" descr="C:\TEC_Office\prop CONFERENCE  DELHI\BKN presentation\pics\TEC1.gif"/>
          <p:cNvPicPr>
            <a:picLocks noChangeAspect="1" noChangeArrowheads="1"/>
          </p:cNvPicPr>
          <p:nvPr userDrawn="1"/>
        </p:nvPicPr>
        <p:blipFill>
          <a:blip r:embed="rId2" cstate="print"/>
          <a:srcRect/>
          <a:stretch>
            <a:fillRect/>
          </a:stretch>
        </p:blipFill>
        <p:spPr bwMode="auto">
          <a:xfrm>
            <a:off x="7953375" y="0"/>
            <a:ext cx="1190625" cy="923925"/>
          </a:xfrm>
          <a:prstGeom prst="rect">
            <a:avLst/>
          </a:prstGeom>
          <a:noFill/>
          <a:ln w="9525">
            <a:noFill/>
            <a:miter lim="800000"/>
            <a:headEnd/>
            <a:tailEnd/>
          </a:ln>
        </p:spPr>
      </p:pic>
      <p:sp>
        <p:nvSpPr>
          <p:cNvPr id="5" name="Slide Number Placeholder 8"/>
          <p:cNvSpPr>
            <a:spLocks noGrp="1" noChangeArrowheads="1"/>
          </p:cNvSpPr>
          <p:nvPr>
            <p:ph type="sldNum" sz="quarter" idx="10"/>
          </p:nvPr>
        </p:nvSpPr>
        <p:spPr bwMode="auto">
          <a:xfrm>
            <a:off x="8534400" y="6521450"/>
            <a:ext cx="609600" cy="381000"/>
          </a:xfrm>
          <a:prstGeom prst="rect">
            <a:avLst/>
          </a:prstGeom>
        </p:spPr>
        <p:txBody>
          <a:bodyPr/>
          <a:lstStyle>
            <a:lvl1pPr algn="ctr" rtl="0" fontAlgn="base">
              <a:spcBef>
                <a:spcPct val="0"/>
              </a:spcBef>
              <a:spcAft>
                <a:spcPct val="0"/>
              </a:spcAft>
              <a:defRPr lang="en-US" sz="800" b="0" kern="1200" cap="none" spc="0">
                <a:ln>
                  <a:noFill/>
                </a:ln>
                <a:solidFill>
                  <a:schemeClr val="tx1">
                    <a:lumMod val="65000"/>
                    <a:lumOff val="35000"/>
                  </a:schemeClr>
                </a:solidFill>
                <a:effectLst/>
                <a:latin typeface="Verdana" pitchFamily="34" charset="0"/>
                <a:ea typeface="+mn-ea"/>
                <a:cs typeface="Tahoma" pitchFamily="34" charset="0"/>
              </a:defRPr>
            </a:lvl1pPr>
          </a:lstStyle>
          <a:p>
            <a:pPr>
              <a:defRPr/>
            </a:pPr>
            <a:fld id="{9BEF483D-8CF3-4289-BD3C-8861BA295150}" type="slidenum">
              <a:rPr/>
              <a:pPr>
                <a:defRPr/>
              </a:pPr>
              <a:t>‹#›</a:t>
            </a:fld>
            <a:endParaRPr/>
          </a:p>
        </p:txBody>
      </p:sp>
      <p:sp>
        <p:nvSpPr>
          <p:cNvPr id="6" name="Rectangle 18"/>
          <p:cNvSpPr>
            <a:spLocks noGrp="1" noChangeArrowheads="1"/>
          </p:cNvSpPr>
          <p:nvPr userDrawn="1">
            <p:ph type="ftr" sz="quarter" idx="11"/>
          </p:nvPr>
        </p:nvSpPr>
        <p:spPr>
          <a:xfrm rot="16200000">
            <a:off x="-1143000" y="5410200"/>
            <a:ext cx="2590800" cy="304800"/>
          </a:xfrm>
          <a:prstGeom prst="rect">
            <a:avLst/>
          </a:prstGeom>
        </p:spPr>
        <p:txBody>
          <a:bodyPr/>
          <a:lstStyle>
            <a:lvl1pPr algn="ctr" rtl="0" fontAlgn="base">
              <a:spcBef>
                <a:spcPct val="0"/>
              </a:spcBef>
              <a:spcAft>
                <a:spcPct val="0"/>
              </a:spcAft>
              <a:defRPr lang="en-US" sz="800" b="0" kern="1200" cap="none" spc="0">
                <a:ln>
                  <a:noFill/>
                </a:ln>
                <a:solidFill>
                  <a:schemeClr val="tx1">
                    <a:lumMod val="65000"/>
                    <a:lumOff val="35000"/>
                  </a:schemeClr>
                </a:solidFill>
                <a:effectLst/>
                <a:latin typeface="Verdana" pitchFamily="34" charset="0"/>
                <a:ea typeface="+mn-ea"/>
                <a:cs typeface="Tahoma" pitchFamily="34" charset="0"/>
              </a:defRPr>
            </a:lvl1pPr>
          </a:lstStyle>
          <a:p>
            <a:pPr>
              <a:defRPr/>
            </a:pPr>
            <a:r>
              <a:rPr lang="en-IN"/>
              <a:t>Telecommunica1tion Engineering Centre</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4_The Organization">
    <p:spTree>
      <p:nvGrpSpPr>
        <p:cNvPr id="1" name=""/>
        <p:cNvGrpSpPr/>
        <p:nvPr/>
      </p:nvGrpSpPr>
      <p:grpSpPr>
        <a:xfrm>
          <a:off x="0" y="0"/>
          <a:ext cx="0" cy="0"/>
          <a:chOff x="0" y="0"/>
          <a:chExt cx="0" cy="0"/>
        </a:xfrm>
      </p:grpSpPr>
      <p:cxnSp>
        <p:nvCxnSpPr>
          <p:cNvPr id="2" name="Straight Connector 1"/>
          <p:cNvCxnSpPr/>
          <p:nvPr/>
        </p:nvCxnSpPr>
        <p:spPr bwMode="auto">
          <a:xfrm>
            <a:off x="304800" y="6583363"/>
            <a:ext cx="8596313" cy="1587"/>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3" name="Title 46"/>
          <p:cNvSpPr txBox="1">
            <a:spLocks/>
          </p:cNvSpPr>
          <p:nvPr userDrawn="1"/>
        </p:nvSpPr>
        <p:spPr>
          <a:xfrm>
            <a:off x="0" y="0"/>
            <a:ext cx="7924800" cy="609600"/>
          </a:xfrm>
          <a:prstGeom prst="rect">
            <a:avLst/>
          </a:prstGeom>
          <a:gradFill flip="none" rotWithShape="0">
            <a:gsLst>
              <a:gs pos="92000">
                <a:srgbClr val="00B0F0"/>
              </a:gs>
              <a:gs pos="100000">
                <a:schemeClr val="bg1"/>
              </a:gs>
            </a:gsLst>
            <a:lin ang="0" scaled="0"/>
            <a:tileRect/>
          </a:gradFill>
        </p:spPr>
        <p:txBody>
          <a:bodyPr/>
          <a:lstStyle/>
          <a:p>
            <a:pPr eaLnBrk="0" hangingPunct="0">
              <a:defRPr/>
            </a:pPr>
            <a:endParaRPr lang="en-US" sz="2800" kern="0" dirty="0">
              <a:latin typeface="Calibri" pitchFamily="34" charset="0"/>
              <a:ea typeface="+mj-ea"/>
              <a:cs typeface="+mj-cs"/>
            </a:endParaRPr>
          </a:p>
        </p:txBody>
      </p:sp>
      <p:pic>
        <p:nvPicPr>
          <p:cNvPr id="4" name="Picture 2" descr="C:\TEC_Office\prop CONFERENCE  DELHI\BKN presentation\pics\TEC1.gif"/>
          <p:cNvPicPr>
            <a:picLocks noChangeAspect="1" noChangeArrowheads="1"/>
          </p:cNvPicPr>
          <p:nvPr userDrawn="1"/>
        </p:nvPicPr>
        <p:blipFill>
          <a:blip r:embed="rId2" cstate="print"/>
          <a:srcRect/>
          <a:stretch>
            <a:fillRect/>
          </a:stretch>
        </p:blipFill>
        <p:spPr bwMode="auto">
          <a:xfrm>
            <a:off x="7953375" y="0"/>
            <a:ext cx="1190625" cy="923925"/>
          </a:xfrm>
          <a:prstGeom prst="rect">
            <a:avLst/>
          </a:prstGeom>
          <a:noFill/>
          <a:ln w="9525">
            <a:noFill/>
            <a:miter lim="800000"/>
            <a:headEnd/>
            <a:tailEnd/>
          </a:ln>
        </p:spPr>
      </p:pic>
      <p:sp>
        <p:nvSpPr>
          <p:cNvPr id="5" name="Slide Number Placeholder 8"/>
          <p:cNvSpPr>
            <a:spLocks noGrp="1" noChangeArrowheads="1"/>
          </p:cNvSpPr>
          <p:nvPr>
            <p:ph type="sldNum" sz="quarter" idx="10"/>
          </p:nvPr>
        </p:nvSpPr>
        <p:spPr bwMode="auto">
          <a:xfrm>
            <a:off x="8534400" y="6521450"/>
            <a:ext cx="609600" cy="381000"/>
          </a:xfrm>
          <a:prstGeom prst="rect">
            <a:avLst/>
          </a:prstGeom>
        </p:spPr>
        <p:txBody>
          <a:bodyPr/>
          <a:lstStyle>
            <a:lvl1pPr algn="ctr" rtl="0" fontAlgn="base">
              <a:spcBef>
                <a:spcPct val="0"/>
              </a:spcBef>
              <a:spcAft>
                <a:spcPct val="0"/>
              </a:spcAft>
              <a:defRPr lang="en-US" sz="800" b="0" kern="1200" cap="none" spc="0">
                <a:ln>
                  <a:noFill/>
                </a:ln>
                <a:solidFill>
                  <a:schemeClr val="tx1">
                    <a:lumMod val="65000"/>
                    <a:lumOff val="35000"/>
                  </a:schemeClr>
                </a:solidFill>
                <a:effectLst/>
                <a:latin typeface="Verdana" pitchFamily="34" charset="0"/>
                <a:ea typeface="+mn-ea"/>
                <a:cs typeface="Tahoma" pitchFamily="34" charset="0"/>
              </a:defRPr>
            </a:lvl1pPr>
          </a:lstStyle>
          <a:p>
            <a:pPr>
              <a:defRPr/>
            </a:pPr>
            <a:fld id="{AE65410D-173C-4D21-B825-221578656694}" type="slidenum">
              <a:rPr/>
              <a:pPr>
                <a:defRPr/>
              </a:pPr>
              <a:t>‹#›</a:t>
            </a:fld>
            <a:endParaRPr/>
          </a:p>
        </p:txBody>
      </p:sp>
      <p:sp>
        <p:nvSpPr>
          <p:cNvPr id="6" name="Rectangle 18"/>
          <p:cNvSpPr>
            <a:spLocks noGrp="1" noChangeArrowheads="1"/>
          </p:cNvSpPr>
          <p:nvPr userDrawn="1">
            <p:ph type="ftr" sz="quarter" idx="11"/>
          </p:nvPr>
        </p:nvSpPr>
        <p:spPr>
          <a:xfrm rot="16200000">
            <a:off x="-1143000" y="5410200"/>
            <a:ext cx="2590800" cy="304800"/>
          </a:xfrm>
          <a:prstGeom prst="rect">
            <a:avLst/>
          </a:prstGeom>
        </p:spPr>
        <p:txBody>
          <a:bodyPr/>
          <a:lstStyle>
            <a:lvl1pPr algn="ctr" rtl="0" fontAlgn="base">
              <a:spcBef>
                <a:spcPct val="0"/>
              </a:spcBef>
              <a:spcAft>
                <a:spcPct val="0"/>
              </a:spcAft>
              <a:defRPr lang="en-US" sz="800" b="0" kern="1200" cap="none" spc="0">
                <a:ln>
                  <a:noFill/>
                </a:ln>
                <a:solidFill>
                  <a:schemeClr val="tx1">
                    <a:lumMod val="65000"/>
                    <a:lumOff val="35000"/>
                  </a:schemeClr>
                </a:solidFill>
                <a:effectLst/>
                <a:latin typeface="Verdana" pitchFamily="34" charset="0"/>
                <a:ea typeface="+mn-ea"/>
                <a:cs typeface="Tahoma" pitchFamily="34" charset="0"/>
              </a:defRPr>
            </a:lvl1pPr>
          </a:lstStyle>
          <a:p>
            <a:pPr>
              <a:defRPr/>
            </a:pPr>
            <a:r>
              <a:t>Telecommunication Engineering Centre</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Text Box 12"/>
          <p:cNvSpPr txBox="1">
            <a:spLocks noChangeArrowheads="1"/>
          </p:cNvSpPr>
          <p:nvPr/>
        </p:nvSpPr>
        <p:spPr bwMode="auto">
          <a:xfrm>
            <a:off x="3886200" y="6667500"/>
            <a:ext cx="5257800" cy="190500"/>
          </a:xfrm>
          <a:prstGeom prst="rect">
            <a:avLst/>
          </a:prstGeom>
          <a:noFill/>
          <a:ln w="9525">
            <a:noFill/>
            <a:miter lim="800000"/>
            <a:headEnd/>
            <a:tailEnd/>
          </a:ln>
          <a:effectLst/>
        </p:spPr>
        <p:txBody>
          <a:bodyPr/>
          <a:lstStyle/>
          <a:p>
            <a:pPr algn="r">
              <a:lnSpc>
                <a:spcPct val="75000"/>
              </a:lnSpc>
              <a:spcBef>
                <a:spcPct val="50000"/>
              </a:spcBef>
              <a:spcAft>
                <a:spcPct val="40000"/>
              </a:spcAft>
              <a:buClr>
                <a:schemeClr val="bg1"/>
              </a:buClr>
              <a:buSzPct val="200000"/>
              <a:buFont typeface="Times" pitchFamily="18" charset="0"/>
              <a:buNone/>
              <a:defRPr/>
            </a:pPr>
            <a:r>
              <a:rPr lang="en-US" sz="900" dirty="0">
                <a:latin typeface="Verdana" pitchFamily="34" charset="0"/>
                <a:cs typeface="Arial" charset="0"/>
              </a:rPr>
              <a:t>Tech Mahindra Limited confidential</a:t>
            </a:r>
          </a:p>
        </p:txBody>
      </p:sp>
      <p:sp>
        <p:nvSpPr>
          <p:cNvPr id="5" name="Line 14"/>
          <p:cNvSpPr>
            <a:spLocks noChangeShapeType="1"/>
          </p:cNvSpPr>
          <p:nvPr/>
        </p:nvSpPr>
        <p:spPr bwMode="auto">
          <a:xfrm>
            <a:off x="0" y="6629400"/>
            <a:ext cx="9144000" cy="0"/>
          </a:xfrm>
          <a:prstGeom prst="line">
            <a:avLst/>
          </a:prstGeom>
          <a:noFill/>
          <a:ln w="9525">
            <a:solidFill>
              <a:schemeClr val="bg2"/>
            </a:solidFill>
            <a:round/>
            <a:headEnd/>
            <a:tailEnd/>
          </a:ln>
          <a:effectLst/>
        </p:spPr>
        <p:txBody>
          <a:bodyPr/>
          <a:lstStyle/>
          <a:p>
            <a:pPr>
              <a:spcBef>
                <a:spcPct val="20000"/>
              </a:spcBef>
              <a:buClr>
                <a:srgbClr val="BF1313"/>
              </a:buClr>
              <a:buSzPct val="200000"/>
              <a:buFont typeface="Wingdings 3" pitchFamily="18" charset="2"/>
              <a:buChar char="Ú"/>
              <a:defRPr/>
            </a:pPr>
            <a:endParaRPr lang="en-GB" sz="2400" dirty="0">
              <a:cs typeface="+mn-cs"/>
            </a:endParaRPr>
          </a:p>
        </p:txBody>
      </p:sp>
      <p:sp>
        <p:nvSpPr>
          <p:cNvPr id="6" name="Text Box 15"/>
          <p:cNvSpPr txBox="1">
            <a:spLocks noChangeArrowheads="1"/>
          </p:cNvSpPr>
          <p:nvPr/>
        </p:nvSpPr>
        <p:spPr bwMode="auto">
          <a:xfrm>
            <a:off x="152400" y="6694488"/>
            <a:ext cx="2514600" cy="136525"/>
          </a:xfrm>
          <a:prstGeom prst="rect">
            <a:avLst/>
          </a:prstGeom>
          <a:noFill/>
          <a:ln w="9525">
            <a:noFill/>
            <a:miter lim="800000"/>
            <a:headEnd/>
            <a:tailEnd/>
          </a:ln>
          <a:effectLst/>
        </p:spPr>
        <p:txBody>
          <a:bodyPr lIns="0" tIns="0" rIns="0" bIns="0">
            <a:spAutoFit/>
          </a:bodyPr>
          <a:lstStyle/>
          <a:p>
            <a:pPr>
              <a:spcBef>
                <a:spcPct val="50000"/>
              </a:spcBef>
              <a:buClr>
                <a:srgbClr val="BF1313"/>
              </a:buClr>
              <a:buSzPct val="200000"/>
              <a:buFont typeface="Wingdings 3" pitchFamily="18" charset="2"/>
              <a:buChar char="Ú"/>
              <a:defRPr/>
            </a:pPr>
            <a:r>
              <a:rPr lang="en-US" sz="900" dirty="0">
                <a:latin typeface="Verdana" pitchFamily="34" charset="0"/>
                <a:cs typeface="+mn-cs"/>
              </a:rPr>
              <a:t>© Tech Mahindra Limited 2008</a:t>
            </a:r>
          </a:p>
        </p:txBody>
      </p:sp>
      <p:pic>
        <p:nvPicPr>
          <p:cNvPr id="7" name="Picture 18" descr="theme_4"/>
          <p:cNvPicPr>
            <a:picLocks noChangeAspect="1" noChangeArrowheads="1"/>
          </p:cNvPicPr>
          <p:nvPr/>
        </p:nvPicPr>
        <p:blipFill>
          <a:blip r:embed="rId2" cstate="print"/>
          <a:srcRect/>
          <a:stretch>
            <a:fillRect/>
          </a:stretch>
        </p:blipFill>
        <p:spPr bwMode="auto">
          <a:xfrm>
            <a:off x="0" y="2371725"/>
            <a:ext cx="9144000" cy="2114550"/>
          </a:xfrm>
          <a:prstGeom prst="rect">
            <a:avLst/>
          </a:prstGeom>
          <a:noFill/>
          <a:ln w="9525">
            <a:noFill/>
            <a:miter lim="800000"/>
            <a:headEnd/>
            <a:tailEnd/>
          </a:ln>
        </p:spPr>
      </p:pic>
      <p:sp>
        <p:nvSpPr>
          <p:cNvPr id="6154" name="Rectangle 10"/>
          <p:cNvSpPr>
            <a:spLocks noGrp="1" noChangeArrowheads="1"/>
          </p:cNvSpPr>
          <p:nvPr>
            <p:ph type="ctrTitle"/>
          </p:nvPr>
        </p:nvSpPr>
        <p:spPr>
          <a:xfrm>
            <a:off x="1143000" y="4449763"/>
            <a:ext cx="7467600" cy="838200"/>
          </a:xfrm>
        </p:spPr>
        <p:txBody>
          <a:bodyPr lIns="91440" anchor="t"/>
          <a:lstStyle>
            <a:lvl1pPr>
              <a:defRPr sz="3200">
                <a:solidFill>
                  <a:srgbClr val="FF0000"/>
                </a:solidFill>
              </a:defRPr>
            </a:lvl1pPr>
          </a:lstStyle>
          <a:p>
            <a:r>
              <a:rPr lang="en-US"/>
              <a:t>Click to edit Master title style</a:t>
            </a:r>
          </a:p>
        </p:txBody>
      </p:sp>
      <p:sp>
        <p:nvSpPr>
          <p:cNvPr id="6155" name="Rectangle 11"/>
          <p:cNvSpPr>
            <a:spLocks noGrp="1" noChangeArrowheads="1"/>
          </p:cNvSpPr>
          <p:nvPr>
            <p:ph type="subTitle" idx="1"/>
          </p:nvPr>
        </p:nvSpPr>
        <p:spPr>
          <a:xfrm>
            <a:off x="1143000" y="5943600"/>
            <a:ext cx="7480300" cy="533400"/>
          </a:xfrm>
        </p:spPr>
        <p:txBody>
          <a:bodyPr/>
          <a:lstStyle>
            <a:lvl1pPr marL="0" indent="0">
              <a:buFont typeface="Wingdings" pitchFamily="2" charset="2"/>
              <a:buNone/>
              <a:defRPr sz="2400"/>
            </a:lvl1pPr>
          </a:lstStyle>
          <a:p>
            <a:r>
              <a:rPr lang="en-US"/>
              <a:t>Click to edit Master subtitle style</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7"/>
          <p:cNvSpPr>
            <a:spLocks noGrp="1" noChangeArrowheads="1"/>
          </p:cNvSpPr>
          <p:nvPr>
            <p:ph type="dt" sz="half" idx="10"/>
          </p:nvPr>
        </p:nvSpPr>
        <p:spPr>
          <a:ln/>
        </p:spPr>
        <p:txBody>
          <a:bodyPr/>
          <a:lstStyle>
            <a:lvl1pPr>
              <a:defRPr/>
            </a:lvl1pPr>
          </a:lstStyle>
          <a:p>
            <a:pPr>
              <a:defRPr/>
            </a:pPr>
            <a:fld id="{D2DAA593-FA22-46BD-889C-2EBBBC922CB5}" type="datetime1">
              <a:rPr lang="en-US"/>
              <a:pPr>
                <a:defRPr/>
              </a:pPr>
              <a:t>27/02/12</a:t>
            </a:fld>
            <a:endParaRPr lang="en-US" dirty="0"/>
          </a:p>
        </p:txBody>
      </p:sp>
      <p:sp>
        <p:nvSpPr>
          <p:cNvPr id="5" name="Rectangle 18"/>
          <p:cNvSpPr>
            <a:spLocks noGrp="1" noChangeArrowheads="1"/>
          </p:cNvSpPr>
          <p:nvPr>
            <p:ph type="ftr" sz="quarter" idx="11"/>
          </p:nvPr>
        </p:nvSpPr>
        <p:spPr>
          <a:ln/>
        </p:spPr>
        <p:txBody>
          <a:bodyPr/>
          <a:lstStyle>
            <a:lvl1pPr>
              <a:defRPr/>
            </a:lvl1pPr>
          </a:lstStyle>
          <a:p>
            <a:pPr>
              <a:defRPr/>
            </a:pPr>
            <a:endParaRPr lang="en-US"/>
          </a:p>
        </p:txBody>
      </p:sp>
      <p:sp>
        <p:nvSpPr>
          <p:cNvPr id="6" name="Rectangle 19"/>
          <p:cNvSpPr>
            <a:spLocks noGrp="1" noChangeArrowheads="1"/>
          </p:cNvSpPr>
          <p:nvPr>
            <p:ph type="sldNum" sz="quarter" idx="12"/>
          </p:nvPr>
        </p:nvSpPr>
        <p:spPr>
          <a:ln/>
        </p:spPr>
        <p:txBody>
          <a:bodyPr/>
          <a:lstStyle>
            <a:lvl1pPr>
              <a:defRPr/>
            </a:lvl1pPr>
          </a:lstStyle>
          <a:p>
            <a:pPr>
              <a:defRPr/>
            </a:pPr>
            <a:fld id="{2A351EA0-30EF-4AC0-A229-C88F6931CF94}" type="slidenum">
              <a:rPr lang="en-US"/>
              <a:pPr>
                <a:defRPr/>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7"/>
          <p:cNvSpPr>
            <a:spLocks noGrp="1" noChangeArrowheads="1"/>
          </p:cNvSpPr>
          <p:nvPr>
            <p:ph type="dt" sz="half" idx="10"/>
          </p:nvPr>
        </p:nvSpPr>
        <p:spPr>
          <a:ln/>
        </p:spPr>
        <p:txBody>
          <a:bodyPr/>
          <a:lstStyle>
            <a:lvl1pPr>
              <a:defRPr/>
            </a:lvl1pPr>
          </a:lstStyle>
          <a:p>
            <a:pPr>
              <a:defRPr/>
            </a:pPr>
            <a:fld id="{AF99933A-0984-49CC-9C6B-8F3BCBD0C1C1}" type="datetime1">
              <a:rPr lang="en-US"/>
              <a:pPr>
                <a:defRPr/>
              </a:pPr>
              <a:t>27/02/12</a:t>
            </a:fld>
            <a:endParaRPr lang="en-US" dirty="0"/>
          </a:p>
        </p:txBody>
      </p:sp>
      <p:sp>
        <p:nvSpPr>
          <p:cNvPr id="5" name="Rectangle 18"/>
          <p:cNvSpPr>
            <a:spLocks noGrp="1" noChangeArrowheads="1"/>
          </p:cNvSpPr>
          <p:nvPr>
            <p:ph type="ftr" sz="quarter" idx="11"/>
          </p:nvPr>
        </p:nvSpPr>
        <p:spPr>
          <a:ln/>
        </p:spPr>
        <p:txBody>
          <a:bodyPr/>
          <a:lstStyle>
            <a:lvl1pPr>
              <a:defRPr/>
            </a:lvl1pPr>
          </a:lstStyle>
          <a:p>
            <a:pPr>
              <a:defRPr/>
            </a:pPr>
            <a:endParaRPr lang="en-US"/>
          </a:p>
        </p:txBody>
      </p:sp>
      <p:sp>
        <p:nvSpPr>
          <p:cNvPr id="6" name="Rectangle 19"/>
          <p:cNvSpPr>
            <a:spLocks noGrp="1" noChangeArrowheads="1"/>
          </p:cNvSpPr>
          <p:nvPr>
            <p:ph type="sldNum" sz="quarter" idx="12"/>
          </p:nvPr>
        </p:nvSpPr>
        <p:spPr>
          <a:ln/>
        </p:spPr>
        <p:txBody>
          <a:bodyPr/>
          <a:lstStyle>
            <a:lvl1pPr>
              <a:defRPr/>
            </a:lvl1pPr>
          </a:lstStyle>
          <a:p>
            <a:pPr>
              <a:defRPr/>
            </a:pPr>
            <a:fld id="{39A8CF59-6D5C-48B8-BA7D-262F0D69D8B1}"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228600" y="762000"/>
            <a:ext cx="83820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04800" y="685800"/>
            <a:ext cx="4038600" cy="563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495800" y="685800"/>
            <a:ext cx="4038600" cy="563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17"/>
          <p:cNvSpPr>
            <a:spLocks noGrp="1" noChangeArrowheads="1"/>
          </p:cNvSpPr>
          <p:nvPr>
            <p:ph type="dt" sz="half" idx="10"/>
          </p:nvPr>
        </p:nvSpPr>
        <p:spPr>
          <a:ln/>
        </p:spPr>
        <p:txBody>
          <a:bodyPr/>
          <a:lstStyle>
            <a:lvl1pPr>
              <a:defRPr/>
            </a:lvl1pPr>
          </a:lstStyle>
          <a:p>
            <a:pPr>
              <a:defRPr/>
            </a:pPr>
            <a:fld id="{F5B9BF8E-DA58-4D78-A1B8-A07E66D28502}" type="datetime1">
              <a:rPr lang="en-US"/>
              <a:pPr>
                <a:defRPr/>
              </a:pPr>
              <a:t>27/02/12</a:t>
            </a:fld>
            <a:endParaRPr lang="en-US" dirty="0"/>
          </a:p>
        </p:txBody>
      </p:sp>
      <p:sp>
        <p:nvSpPr>
          <p:cNvPr id="6" name="Rectangle 18"/>
          <p:cNvSpPr>
            <a:spLocks noGrp="1" noChangeArrowheads="1"/>
          </p:cNvSpPr>
          <p:nvPr>
            <p:ph type="ftr" sz="quarter" idx="11"/>
          </p:nvPr>
        </p:nvSpPr>
        <p:spPr>
          <a:ln/>
        </p:spPr>
        <p:txBody>
          <a:bodyPr/>
          <a:lstStyle>
            <a:lvl1pPr>
              <a:defRPr/>
            </a:lvl1pPr>
          </a:lstStyle>
          <a:p>
            <a:pPr>
              <a:defRPr/>
            </a:pPr>
            <a:endParaRPr lang="en-US"/>
          </a:p>
        </p:txBody>
      </p:sp>
      <p:sp>
        <p:nvSpPr>
          <p:cNvPr id="7" name="Rectangle 19"/>
          <p:cNvSpPr>
            <a:spLocks noGrp="1" noChangeArrowheads="1"/>
          </p:cNvSpPr>
          <p:nvPr>
            <p:ph type="sldNum" sz="quarter" idx="12"/>
          </p:nvPr>
        </p:nvSpPr>
        <p:spPr>
          <a:ln/>
        </p:spPr>
        <p:txBody>
          <a:bodyPr/>
          <a:lstStyle>
            <a:lvl1pPr>
              <a:defRPr/>
            </a:lvl1pPr>
          </a:lstStyle>
          <a:p>
            <a:pPr>
              <a:defRPr/>
            </a:pPr>
            <a:fld id="{D2820734-2879-418E-98BC-6917F43AFE30}" type="slidenum">
              <a:rPr lang="en-US"/>
              <a:pPr>
                <a:defRPr/>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17"/>
          <p:cNvSpPr>
            <a:spLocks noGrp="1" noChangeArrowheads="1"/>
          </p:cNvSpPr>
          <p:nvPr>
            <p:ph type="dt" sz="half" idx="10"/>
          </p:nvPr>
        </p:nvSpPr>
        <p:spPr>
          <a:ln/>
        </p:spPr>
        <p:txBody>
          <a:bodyPr/>
          <a:lstStyle>
            <a:lvl1pPr>
              <a:defRPr/>
            </a:lvl1pPr>
          </a:lstStyle>
          <a:p>
            <a:pPr>
              <a:defRPr/>
            </a:pPr>
            <a:fld id="{237209BD-A8C1-44E9-9EF6-76B7A9F0F5B2}" type="datetime1">
              <a:rPr lang="en-US"/>
              <a:pPr>
                <a:defRPr/>
              </a:pPr>
              <a:t>27/02/12</a:t>
            </a:fld>
            <a:endParaRPr lang="en-US" dirty="0"/>
          </a:p>
        </p:txBody>
      </p:sp>
      <p:sp>
        <p:nvSpPr>
          <p:cNvPr id="8" name="Rectangle 18"/>
          <p:cNvSpPr>
            <a:spLocks noGrp="1" noChangeArrowheads="1"/>
          </p:cNvSpPr>
          <p:nvPr>
            <p:ph type="ftr" sz="quarter" idx="11"/>
          </p:nvPr>
        </p:nvSpPr>
        <p:spPr>
          <a:ln/>
        </p:spPr>
        <p:txBody>
          <a:bodyPr/>
          <a:lstStyle>
            <a:lvl1pPr>
              <a:defRPr/>
            </a:lvl1pPr>
          </a:lstStyle>
          <a:p>
            <a:pPr>
              <a:defRPr/>
            </a:pPr>
            <a:endParaRPr lang="en-US"/>
          </a:p>
        </p:txBody>
      </p:sp>
      <p:sp>
        <p:nvSpPr>
          <p:cNvPr id="9" name="Rectangle 19"/>
          <p:cNvSpPr>
            <a:spLocks noGrp="1" noChangeArrowheads="1"/>
          </p:cNvSpPr>
          <p:nvPr>
            <p:ph type="sldNum" sz="quarter" idx="12"/>
          </p:nvPr>
        </p:nvSpPr>
        <p:spPr>
          <a:ln/>
        </p:spPr>
        <p:txBody>
          <a:bodyPr/>
          <a:lstStyle>
            <a:lvl1pPr>
              <a:defRPr/>
            </a:lvl1pPr>
          </a:lstStyle>
          <a:p>
            <a:pPr>
              <a:defRPr/>
            </a:pPr>
            <a:fld id="{DBAE2085-EB58-4CE8-B8BB-55A9B4A10188}" type="slidenum">
              <a:rPr lang="en-US"/>
              <a:pPr>
                <a:defRPr/>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17"/>
          <p:cNvSpPr>
            <a:spLocks noGrp="1" noChangeArrowheads="1"/>
          </p:cNvSpPr>
          <p:nvPr>
            <p:ph type="dt" sz="half" idx="10"/>
          </p:nvPr>
        </p:nvSpPr>
        <p:spPr>
          <a:ln/>
        </p:spPr>
        <p:txBody>
          <a:bodyPr/>
          <a:lstStyle>
            <a:lvl1pPr>
              <a:defRPr/>
            </a:lvl1pPr>
          </a:lstStyle>
          <a:p>
            <a:pPr>
              <a:defRPr/>
            </a:pPr>
            <a:fld id="{5AF54EF4-AFAF-4000-A6D6-1AC4AE562FB4}" type="datetime1">
              <a:rPr lang="en-US"/>
              <a:pPr>
                <a:defRPr/>
              </a:pPr>
              <a:t>27/02/12</a:t>
            </a:fld>
            <a:endParaRPr lang="en-US" dirty="0"/>
          </a:p>
        </p:txBody>
      </p:sp>
      <p:sp>
        <p:nvSpPr>
          <p:cNvPr id="4" name="Rectangle 18"/>
          <p:cNvSpPr>
            <a:spLocks noGrp="1" noChangeArrowheads="1"/>
          </p:cNvSpPr>
          <p:nvPr>
            <p:ph type="ftr" sz="quarter" idx="11"/>
          </p:nvPr>
        </p:nvSpPr>
        <p:spPr>
          <a:ln/>
        </p:spPr>
        <p:txBody>
          <a:bodyPr/>
          <a:lstStyle>
            <a:lvl1pPr>
              <a:defRPr/>
            </a:lvl1pPr>
          </a:lstStyle>
          <a:p>
            <a:pPr>
              <a:defRPr/>
            </a:pPr>
            <a:endParaRPr lang="en-US"/>
          </a:p>
        </p:txBody>
      </p:sp>
      <p:sp>
        <p:nvSpPr>
          <p:cNvPr id="5" name="Rectangle 19"/>
          <p:cNvSpPr>
            <a:spLocks noGrp="1" noChangeArrowheads="1"/>
          </p:cNvSpPr>
          <p:nvPr>
            <p:ph type="sldNum" sz="quarter" idx="12"/>
          </p:nvPr>
        </p:nvSpPr>
        <p:spPr>
          <a:ln/>
        </p:spPr>
        <p:txBody>
          <a:bodyPr/>
          <a:lstStyle>
            <a:lvl1pPr>
              <a:defRPr/>
            </a:lvl1pPr>
          </a:lstStyle>
          <a:p>
            <a:pPr>
              <a:defRPr/>
            </a:pPr>
            <a:fld id="{88FC10DE-2E09-4E4D-A2CD-C8100E779579}" type="slidenum">
              <a:rPr lang="en-US"/>
              <a:pPr>
                <a:defRPr/>
              </a:pPr>
              <a:t>‹#›</a:t>
            </a:fld>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7"/>
          <p:cNvSpPr>
            <a:spLocks noGrp="1" noChangeArrowheads="1"/>
          </p:cNvSpPr>
          <p:nvPr>
            <p:ph type="dt" sz="half" idx="10"/>
          </p:nvPr>
        </p:nvSpPr>
        <p:spPr>
          <a:ln/>
        </p:spPr>
        <p:txBody>
          <a:bodyPr/>
          <a:lstStyle>
            <a:lvl1pPr>
              <a:defRPr/>
            </a:lvl1pPr>
          </a:lstStyle>
          <a:p>
            <a:pPr>
              <a:defRPr/>
            </a:pPr>
            <a:fld id="{350484A1-EB56-4EAF-93F5-AC3FD8188740}" type="datetime1">
              <a:rPr lang="en-US"/>
              <a:pPr>
                <a:defRPr/>
              </a:pPr>
              <a:t>27/02/12</a:t>
            </a:fld>
            <a:endParaRPr lang="en-US" dirty="0"/>
          </a:p>
        </p:txBody>
      </p:sp>
      <p:sp>
        <p:nvSpPr>
          <p:cNvPr id="3" name="Rectangle 18"/>
          <p:cNvSpPr>
            <a:spLocks noGrp="1" noChangeArrowheads="1"/>
          </p:cNvSpPr>
          <p:nvPr>
            <p:ph type="ftr" sz="quarter" idx="11"/>
          </p:nvPr>
        </p:nvSpPr>
        <p:spPr>
          <a:ln/>
        </p:spPr>
        <p:txBody>
          <a:bodyPr/>
          <a:lstStyle>
            <a:lvl1pPr>
              <a:defRPr/>
            </a:lvl1pPr>
          </a:lstStyle>
          <a:p>
            <a:pPr>
              <a:defRPr/>
            </a:pPr>
            <a:endParaRPr lang="en-US"/>
          </a:p>
        </p:txBody>
      </p:sp>
      <p:sp>
        <p:nvSpPr>
          <p:cNvPr id="4" name="Rectangle 19"/>
          <p:cNvSpPr>
            <a:spLocks noGrp="1" noChangeArrowheads="1"/>
          </p:cNvSpPr>
          <p:nvPr>
            <p:ph type="sldNum" sz="quarter" idx="12"/>
          </p:nvPr>
        </p:nvSpPr>
        <p:spPr>
          <a:ln/>
        </p:spPr>
        <p:txBody>
          <a:bodyPr/>
          <a:lstStyle>
            <a:lvl1pPr>
              <a:defRPr/>
            </a:lvl1pPr>
          </a:lstStyle>
          <a:p>
            <a:pPr>
              <a:defRPr/>
            </a:pPr>
            <a:fld id="{C5244E33-8E37-4981-9455-C677A60CE036}" type="slidenum">
              <a:rPr lang="en-US"/>
              <a:pPr>
                <a:defRPr/>
              </a:pPr>
              <a:t>‹#›</a:t>
            </a:fld>
            <a:endParaRPr 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7"/>
          <p:cNvSpPr>
            <a:spLocks noGrp="1" noChangeArrowheads="1"/>
          </p:cNvSpPr>
          <p:nvPr>
            <p:ph type="dt" sz="half" idx="10"/>
          </p:nvPr>
        </p:nvSpPr>
        <p:spPr>
          <a:ln/>
        </p:spPr>
        <p:txBody>
          <a:bodyPr/>
          <a:lstStyle>
            <a:lvl1pPr>
              <a:defRPr/>
            </a:lvl1pPr>
          </a:lstStyle>
          <a:p>
            <a:pPr>
              <a:defRPr/>
            </a:pPr>
            <a:fld id="{78E175EF-0B84-4F76-91D5-F55CF1B2B763}" type="datetime1">
              <a:rPr lang="en-US"/>
              <a:pPr>
                <a:defRPr/>
              </a:pPr>
              <a:t>27/02/12</a:t>
            </a:fld>
            <a:endParaRPr lang="en-US" dirty="0"/>
          </a:p>
        </p:txBody>
      </p:sp>
      <p:sp>
        <p:nvSpPr>
          <p:cNvPr id="6" name="Rectangle 18"/>
          <p:cNvSpPr>
            <a:spLocks noGrp="1" noChangeArrowheads="1"/>
          </p:cNvSpPr>
          <p:nvPr>
            <p:ph type="ftr" sz="quarter" idx="11"/>
          </p:nvPr>
        </p:nvSpPr>
        <p:spPr>
          <a:ln/>
        </p:spPr>
        <p:txBody>
          <a:bodyPr/>
          <a:lstStyle>
            <a:lvl1pPr>
              <a:defRPr/>
            </a:lvl1pPr>
          </a:lstStyle>
          <a:p>
            <a:pPr>
              <a:defRPr/>
            </a:pPr>
            <a:endParaRPr lang="en-US"/>
          </a:p>
        </p:txBody>
      </p:sp>
      <p:sp>
        <p:nvSpPr>
          <p:cNvPr id="7" name="Rectangle 19"/>
          <p:cNvSpPr>
            <a:spLocks noGrp="1" noChangeArrowheads="1"/>
          </p:cNvSpPr>
          <p:nvPr>
            <p:ph type="sldNum" sz="quarter" idx="12"/>
          </p:nvPr>
        </p:nvSpPr>
        <p:spPr>
          <a:ln/>
        </p:spPr>
        <p:txBody>
          <a:bodyPr/>
          <a:lstStyle>
            <a:lvl1pPr>
              <a:defRPr/>
            </a:lvl1pPr>
          </a:lstStyle>
          <a:p>
            <a:pPr>
              <a:defRPr/>
            </a:pPr>
            <a:fld id="{697848CF-CAB7-4014-AB16-6A4380B959DE}" type="slidenum">
              <a:rPr lang="en-US"/>
              <a:pPr>
                <a:defRPr/>
              </a:pPr>
              <a:t>‹#›</a:t>
            </a:fld>
            <a:endParaRPr 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7"/>
          <p:cNvSpPr>
            <a:spLocks noGrp="1" noChangeArrowheads="1"/>
          </p:cNvSpPr>
          <p:nvPr>
            <p:ph type="dt" sz="half" idx="10"/>
          </p:nvPr>
        </p:nvSpPr>
        <p:spPr>
          <a:ln/>
        </p:spPr>
        <p:txBody>
          <a:bodyPr/>
          <a:lstStyle>
            <a:lvl1pPr>
              <a:defRPr/>
            </a:lvl1pPr>
          </a:lstStyle>
          <a:p>
            <a:pPr>
              <a:defRPr/>
            </a:pPr>
            <a:fld id="{C355FF4F-9FF4-45EE-8FE8-BF85B5A8D846}" type="datetime1">
              <a:rPr lang="en-US"/>
              <a:pPr>
                <a:defRPr/>
              </a:pPr>
              <a:t>27/02/12</a:t>
            </a:fld>
            <a:endParaRPr lang="en-US" dirty="0"/>
          </a:p>
        </p:txBody>
      </p:sp>
      <p:sp>
        <p:nvSpPr>
          <p:cNvPr id="6" name="Rectangle 18"/>
          <p:cNvSpPr>
            <a:spLocks noGrp="1" noChangeArrowheads="1"/>
          </p:cNvSpPr>
          <p:nvPr>
            <p:ph type="ftr" sz="quarter" idx="11"/>
          </p:nvPr>
        </p:nvSpPr>
        <p:spPr>
          <a:ln/>
        </p:spPr>
        <p:txBody>
          <a:bodyPr/>
          <a:lstStyle>
            <a:lvl1pPr>
              <a:defRPr/>
            </a:lvl1pPr>
          </a:lstStyle>
          <a:p>
            <a:pPr>
              <a:defRPr/>
            </a:pPr>
            <a:endParaRPr lang="en-US"/>
          </a:p>
        </p:txBody>
      </p:sp>
      <p:sp>
        <p:nvSpPr>
          <p:cNvPr id="7" name="Rectangle 19"/>
          <p:cNvSpPr>
            <a:spLocks noGrp="1" noChangeArrowheads="1"/>
          </p:cNvSpPr>
          <p:nvPr>
            <p:ph type="sldNum" sz="quarter" idx="12"/>
          </p:nvPr>
        </p:nvSpPr>
        <p:spPr>
          <a:ln/>
        </p:spPr>
        <p:txBody>
          <a:bodyPr/>
          <a:lstStyle>
            <a:lvl1pPr>
              <a:defRPr/>
            </a:lvl1pPr>
          </a:lstStyle>
          <a:p>
            <a:pPr>
              <a:defRPr/>
            </a:pPr>
            <a:fld id="{C8BFA70D-1091-4A0D-B4D1-6BC9DA0B2008}" type="slidenum">
              <a:rPr lang="en-US"/>
              <a:pPr>
                <a:defRPr/>
              </a:pPr>
              <a:t>‹#›</a:t>
            </a:fld>
            <a:endParaRPr 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7"/>
          <p:cNvSpPr>
            <a:spLocks noGrp="1" noChangeArrowheads="1"/>
          </p:cNvSpPr>
          <p:nvPr>
            <p:ph type="dt" sz="half" idx="10"/>
          </p:nvPr>
        </p:nvSpPr>
        <p:spPr>
          <a:ln/>
        </p:spPr>
        <p:txBody>
          <a:bodyPr/>
          <a:lstStyle>
            <a:lvl1pPr>
              <a:defRPr/>
            </a:lvl1pPr>
          </a:lstStyle>
          <a:p>
            <a:pPr>
              <a:defRPr/>
            </a:pPr>
            <a:fld id="{FCFFC112-74D3-4680-AE3F-A7215DF889CC}" type="datetime1">
              <a:rPr lang="en-US"/>
              <a:pPr>
                <a:defRPr/>
              </a:pPr>
              <a:t>27/02/12</a:t>
            </a:fld>
            <a:endParaRPr lang="en-US" dirty="0"/>
          </a:p>
        </p:txBody>
      </p:sp>
      <p:sp>
        <p:nvSpPr>
          <p:cNvPr id="5" name="Rectangle 18"/>
          <p:cNvSpPr>
            <a:spLocks noGrp="1" noChangeArrowheads="1"/>
          </p:cNvSpPr>
          <p:nvPr>
            <p:ph type="ftr" sz="quarter" idx="11"/>
          </p:nvPr>
        </p:nvSpPr>
        <p:spPr>
          <a:ln/>
        </p:spPr>
        <p:txBody>
          <a:bodyPr/>
          <a:lstStyle>
            <a:lvl1pPr>
              <a:defRPr/>
            </a:lvl1pPr>
          </a:lstStyle>
          <a:p>
            <a:pPr>
              <a:defRPr/>
            </a:pPr>
            <a:endParaRPr lang="en-US"/>
          </a:p>
        </p:txBody>
      </p:sp>
      <p:sp>
        <p:nvSpPr>
          <p:cNvPr id="6" name="Rectangle 19"/>
          <p:cNvSpPr>
            <a:spLocks noGrp="1" noChangeArrowheads="1"/>
          </p:cNvSpPr>
          <p:nvPr>
            <p:ph type="sldNum" sz="quarter" idx="12"/>
          </p:nvPr>
        </p:nvSpPr>
        <p:spPr>
          <a:ln/>
        </p:spPr>
        <p:txBody>
          <a:bodyPr/>
          <a:lstStyle>
            <a:lvl1pPr>
              <a:defRPr/>
            </a:lvl1pPr>
          </a:lstStyle>
          <a:p>
            <a:pPr>
              <a:defRPr/>
            </a:pPr>
            <a:fld id="{FA277EE2-FF4F-4EEF-9F27-6A2C7B01CA1E}" type="slidenum">
              <a:rPr lang="en-US"/>
              <a:pPr>
                <a:defRPr/>
              </a:pPr>
              <a:t>‹#›</a:t>
            </a:fld>
            <a:endParaRPr 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7150" y="152400"/>
            <a:ext cx="2127250" cy="6172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25400" y="152400"/>
            <a:ext cx="6229350" cy="6172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7"/>
          <p:cNvSpPr>
            <a:spLocks noGrp="1" noChangeArrowheads="1"/>
          </p:cNvSpPr>
          <p:nvPr>
            <p:ph type="dt" sz="half" idx="10"/>
          </p:nvPr>
        </p:nvSpPr>
        <p:spPr>
          <a:ln/>
        </p:spPr>
        <p:txBody>
          <a:bodyPr/>
          <a:lstStyle>
            <a:lvl1pPr>
              <a:defRPr/>
            </a:lvl1pPr>
          </a:lstStyle>
          <a:p>
            <a:pPr>
              <a:defRPr/>
            </a:pPr>
            <a:fld id="{E713E1A8-D811-4EEB-A142-C6504DBD2771}" type="datetime1">
              <a:rPr lang="en-US"/>
              <a:pPr>
                <a:defRPr/>
              </a:pPr>
              <a:t>27/02/12</a:t>
            </a:fld>
            <a:endParaRPr lang="en-US" dirty="0"/>
          </a:p>
        </p:txBody>
      </p:sp>
      <p:sp>
        <p:nvSpPr>
          <p:cNvPr id="5" name="Rectangle 18"/>
          <p:cNvSpPr>
            <a:spLocks noGrp="1" noChangeArrowheads="1"/>
          </p:cNvSpPr>
          <p:nvPr>
            <p:ph type="ftr" sz="quarter" idx="11"/>
          </p:nvPr>
        </p:nvSpPr>
        <p:spPr>
          <a:ln/>
        </p:spPr>
        <p:txBody>
          <a:bodyPr/>
          <a:lstStyle>
            <a:lvl1pPr>
              <a:defRPr/>
            </a:lvl1pPr>
          </a:lstStyle>
          <a:p>
            <a:pPr>
              <a:defRPr/>
            </a:pPr>
            <a:endParaRPr lang="en-US"/>
          </a:p>
        </p:txBody>
      </p:sp>
      <p:sp>
        <p:nvSpPr>
          <p:cNvPr id="6" name="Rectangle 19"/>
          <p:cNvSpPr>
            <a:spLocks noGrp="1" noChangeArrowheads="1"/>
          </p:cNvSpPr>
          <p:nvPr>
            <p:ph type="sldNum" sz="quarter" idx="12"/>
          </p:nvPr>
        </p:nvSpPr>
        <p:spPr>
          <a:ln/>
        </p:spPr>
        <p:txBody>
          <a:bodyPr/>
          <a:lstStyle>
            <a:lvl1pPr>
              <a:defRPr/>
            </a:lvl1pPr>
          </a:lstStyle>
          <a:p>
            <a:pPr>
              <a:defRPr/>
            </a:pPr>
            <a:fld id="{81C1165A-339A-4FE8-8D5C-8445C880D499}" type="slidenum">
              <a:rPr lang="en-US"/>
              <a:pPr>
                <a:defRPr/>
              </a:pPr>
              <a:t>‹#›</a:t>
            </a:fld>
            <a:endParaRPr 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Case Studies">
    <p:spTree>
      <p:nvGrpSpPr>
        <p:cNvPr id="1" name=""/>
        <p:cNvGrpSpPr/>
        <p:nvPr/>
      </p:nvGrpSpPr>
      <p:grpSpPr>
        <a:xfrm>
          <a:off x="0" y="0"/>
          <a:ext cx="0" cy="0"/>
          <a:chOff x="0" y="0"/>
          <a:chExt cx="0" cy="0"/>
        </a:xfrm>
      </p:grpSpPr>
      <p:pic>
        <p:nvPicPr>
          <p:cNvPr id="3" name="Picture 21" descr="new_logo_sml"/>
          <p:cNvPicPr>
            <a:picLocks noChangeAspect="1" noChangeArrowheads="1"/>
          </p:cNvPicPr>
          <p:nvPr/>
        </p:nvPicPr>
        <p:blipFill>
          <a:blip r:embed="rId2" cstate="print"/>
          <a:srcRect/>
          <a:stretch>
            <a:fillRect/>
          </a:stretch>
        </p:blipFill>
        <p:spPr bwMode="auto">
          <a:xfrm>
            <a:off x="6834188" y="125413"/>
            <a:ext cx="2209800" cy="427037"/>
          </a:xfrm>
          <a:prstGeom prst="rect">
            <a:avLst/>
          </a:prstGeom>
          <a:noFill/>
          <a:ln w="9525">
            <a:noFill/>
            <a:miter lim="800000"/>
            <a:headEnd/>
            <a:tailEnd/>
          </a:ln>
        </p:spPr>
      </p:pic>
      <p:sp>
        <p:nvSpPr>
          <p:cNvPr id="4" name="Rectangle 17"/>
          <p:cNvSpPr txBox="1">
            <a:spLocks noGrp="1" noChangeArrowheads="1"/>
          </p:cNvSpPr>
          <p:nvPr/>
        </p:nvSpPr>
        <p:spPr bwMode="auto">
          <a:xfrm>
            <a:off x="2819400" y="6515100"/>
            <a:ext cx="1828800" cy="304800"/>
          </a:xfrm>
          <a:prstGeom prst="rect">
            <a:avLst/>
          </a:prstGeom>
          <a:noFill/>
          <a:ln w="9525">
            <a:noFill/>
            <a:miter lim="800000"/>
            <a:headEnd/>
            <a:tailEnd/>
          </a:ln>
        </p:spPr>
        <p:txBody>
          <a:bodyPr/>
          <a:lstStyle/>
          <a:p>
            <a:pPr>
              <a:spcBef>
                <a:spcPct val="20000"/>
              </a:spcBef>
              <a:buClr>
                <a:srgbClr val="BF1313"/>
              </a:buClr>
              <a:buSzPct val="200000"/>
              <a:buFont typeface="Wingdings 3" pitchFamily="18" charset="2"/>
              <a:buChar char="Ú"/>
              <a:defRPr/>
            </a:pPr>
            <a:fld id="{B25FC32A-C65C-451E-A656-55A2EDC8C412}" type="datetime1">
              <a:rPr lang="en-US" sz="1200">
                <a:solidFill>
                  <a:schemeClr val="bg1"/>
                </a:solidFill>
                <a:latin typeface="Calibri" pitchFamily="34" charset="0"/>
                <a:cs typeface="+mn-cs"/>
              </a:rPr>
              <a:pPr>
                <a:spcBef>
                  <a:spcPct val="20000"/>
                </a:spcBef>
                <a:buClr>
                  <a:srgbClr val="BF1313"/>
                </a:buClr>
                <a:buSzPct val="200000"/>
                <a:buFont typeface="Wingdings 3" pitchFamily="18" charset="2"/>
                <a:buChar char="Ú"/>
                <a:defRPr/>
              </a:pPr>
              <a:t>27/02/12</a:t>
            </a:fld>
            <a:endParaRPr lang="en-US" sz="1200" dirty="0">
              <a:solidFill>
                <a:schemeClr val="bg1"/>
              </a:solidFill>
              <a:latin typeface="Calibri" pitchFamily="34" charset="0"/>
              <a:cs typeface="+mn-cs"/>
            </a:endParaRPr>
          </a:p>
        </p:txBody>
      </p:sp>
      <p:sp>
        <p:nvSpPr>
          <p:cNvPr id="5" name="Rectangle 18"/>
          <p:cNvSpPr txBox="1">
            <a:spLocks noGrp="1" noChangeArrowheads="1"/>
          </p:cNvSpPr>
          <p:nvPr/>
        </p:nvSpPr>
        <p:spPr bwMode="auto">
          <a:xfrm>
            <a:off x="4953000" y="6481763"/>
            <a:ext cx="3810000" cy="314325"/>
          </a:xfrm>
          <a:prstGeom prst="rect">
            <a:avLst/>
          </a:prstGeom>
          <a:noFill/>
          <a:ln w="9525">
            <a:noFill/>
            <a:miter lim="800000"/>
            <a:headEnd/>
            <a:tailEnd/>
          </a:ln>
        </p:spPr>
        <p:txBody>
          <a:bodyPr anchor="ctr"/>
          <a:lstStyle/>
          <a:p>
            <a:pPr algn="r">
              <a:spcBef>
                <a:spcPct val="20000"/>
              </a:spcBef>
              <a:buClr>
                <a:srgbClr val="BF1313"/>
              </a:buClr>
              <a:buSzPct val="200000"/>
              <a:buFont typeface="Wingdings 3" pitchFamily="18" charset="2"/>
              <a:buChar char="Ú"/>
              <a:defRPr/>
            </a:pPr>
            <a:r>
              <a:rPr lang="en-US" sz="800" dirty="0">
                <a:solidFill>
                  <a:schemeClr val="bg1"/>
                </a:solidFill>
                <a:latin typeface="Calibri" pitchFamily="34" charset="0"/>
                <a:cs typeface="+mn-cs"/>
              </a:rPr>
              <a:t>CONFIDENTIAL© Copyright 2009 Tech Mahindra Limited</a:t>
            </a:r>
          </a:p>
        </p:txBody>
      </p:sp>
      <p:sp>
        <p:nvSpPr>
          <p:cNvPr id="10" name="Title 3"/>
          <p:cNvSpPr>
            <a:spLocks noGrp="1" noChangeArrowheads="1"/>
          </p:cNvSpPr>
          <p:nvPr>
            <p:ph type="title"/>
          </p:nvPr>
        </p:nvSpPr>
        <p:spPr bwMode="auto">
          <a:xfrm>
            <a:off x="0" y="0"/>
            <a:ext cx="6705600" cy="609600"/>
          </a:xfrm>
          <a:prstGeom prst="rect">
            <a:avLst/>
          </a:prstGeom>
          <a:noFill/>
          <a:ln w="9525">
            <a:noFill/>
            <a:miter lim="800000"/>
            <a:headEnd/>
            <a:tailEnd/>
          </a:ln>
        </p:spPr>
        <p:txBody>
          <a:bodyPr lIns="182880" anchor="ctr"/>
          <a:lstStyle>
            <a:lvl1pPr>
              <a:defRPr sz="2400" baseline="0">
                <a:solidFill>
                  <a:schemeClr val="bg1">
                    <a:lumMod val="50000"/>
                  </a:schemeClr>
                </a:solidFill>
                <a:latin typeface="Calibri" pitchFamily="34" charset="0"/>
              </a:defRPr>
            </a:lvl1pPr>
          </a:lstStyle>
          <a:p>
            <a:pPr lvl="0"/>
            <a:r>
              <a:rPr lang="en-US" dirty="0" smtClean="0"/>
              <a:t>Click to edit Master title style</a:t>
            </a:r>
          </a:p>
        </p:txBody>
      </p:sp>
      <p:sp>
        <p:nvSpPr>
          <p:cNvPr id="6" name="Slide Number Placeholder 3"/>
          <p:cNvSpPr>
            <a:spLocks noGrp="1"/>
          </p:cNvSpPr>
          <p:nvPr>
            <p:ph type="sldNum" sz="quarter" idx="10"/>
          </p:nvPr>
        </p:nvSpPr>
        <p:spPr>
          <a:xfrm>
            <a:off x="8534400" y="6553200"/>
            <a:ext cx="609600" cy="228600"/>
          </a:xfrm>
        </p:spPr>
        <p:txBody>
          <a:bodyPr/>
          <a:lstStyle>
            <a:lvl1pPr>
              <a:defRPr sz="800"/>
            </a:lvl1pPr>
          </a:lstStyle>
          <a:p>
            <a:pPr>
              <a:defRPr/>
            </a:pPr>
            <a:fld id="{FC2C4733-D0F6-4E2D-AD0C-261C41EF35BC}" type="slidenum">
              <a:rPr lang="en-US"/>
              <a:pPr>
                <a:defRPr/>
              </a:pPr>
              <a:t>‹#›</a:t>
            </a:fld>
            <a:endParaRPr 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25400" y="152400"/>
            <a:ext cx="6680200" cy="4318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304800" y="685800"/>
            <a:ext cx="4038600" cy="2743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495800" y="685800"/>
            <a:ext cx="4038600" cy="2743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304800" y="3581400"/>
            <a:ext cx="4038600" cy="2743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495800" y="3581400"/>
            <a:ext cx="4038600" cy="2743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7"/>
          <p:cNvSpPr>
            <a:spLocks noGrp="1" noChangeArrowheads="1"/>
          </p:cNvSpPr>
          <p:nvPr>
            <p:ph type="dt" sz="half" idx="10"/>
          </p:nvPr>
        </p:nvSpPr>
        <p:spPr>
          <a:ln/>
        </p:spPr>
        <p:txBody>
          <a:bodyPr/>
          <a:lstStyle>
            <a:lvl1pPr>
              <a:defRPr/>
            </a:lvl1pPr>
          </a:lstStyle>
          <a:p>
            <a:pPr>
              <a:defRPr/>
            </a:pPr>
            <a:fld id="{178EC04E-CDD2-44F1-BE6A-83711629CCA3}" type="datetime1">
              <a:rPr lang="en-US"/>
              <a:pPr>
                <a:defRPr/>
              </a:pPr>
              <a:t>27/02/12</a:t>
            </a:fld>
            <a:endParaRPr lang="en-US" dirty="0"/>
          </a:p>
        </p:txBody>
      </p:sp>
      <p:sp>
        <p:nvSpPr>
          <p:cNvPr id="8" name="Rectangle 18"/>
          <p:cNvSpPr>
            <a:spLocks noGrp="1" noChangeArrowheads="1"/>
          </p:cNvSpPr>
          <p:nvPr>
            <p:ph type="ftr" sz="quarter" idx="11"/>
          </p:nvPr>
        </p:nvSpPr>
        <p:spPr>
          <a:ln/>
        </p:spPr>
        <p:txBody>
          <a:bodyPr/>
          <a:lstStyle>
            <a:lvl1pPr>
              <a:defRPr/>
            </a:lvl1pPr>
          </a:lstStyle>
          <a:p>
            <a:pPr>
              <a:defRPr/>
            </a:pPr>
            <a:endParaRPr lang="en-US"/>
          </a:p>
        </p:txBody>
      </p:sp>
      <p:sp>
        <p:nvSpPr>
          <p:cNvPr id="9" name="Rectangle 19"/>
          <p:cNvSpPr>
            <a:spLocks noGrp="1" noChangeArrowheads="1"/>
          </p:cNvSpPr>
          <p:nvPr>
            <p:ph type="sldNum" sz="quarter" idx="12"/>
          </p:nvPr>
        </p:nvSpPr>
        <p:spPr>
          <a:ln/>
        </p:spPr>
        <p:txBody>
          <a:bodyPr/>
          <a:lstStyle>
            <a:lvl1pPr>
              <a:defRPr/>
            </a:lvl1pPr>
          </a:lstStyle>
          <a:p>
            <a:pPr>
              <a:defRPr/>
            </a:pPr>
            <a:fld id="{9CD9A8A5-99EC-4371-B7BB-3E4E9B438E75}"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400" y="152400"/>
            <a:ext cx="6680200" cy="431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04800" y="685800"/>
            <a:ext cx="4038600" cy="5638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95800" y="685800"/>
            <a:ext cx="4038600" cy="5638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7"/>
          <p:cNvSpPr>
            <a:spLocks noGrp="1" noChangeArrowheads="1"/>
          </p:cNvSpPr>
          <p:nvPr>
            <p:ph type="dt" sz="half" idx="10"/>
          </p:nvPr>
        </p:nvSpPr>
        <p:spPr>
          <a:ln/>
        </p:spPr>
        <p:txBody>
          <a:bodyPr/>
          <a:lstStyle>
            <a:lvl1pPr>
              <a:defRPr/>
            </a:lvl1pPr>
          </a:lstStyle>
          <a:p>
            <a:pPr>
              <a:defRPr/>
            </a:pPr>
            <a:fld id="{03E578B8-C5F8-4E72-84A5-FB125FFB106C}" type="datetime1">
              <a:rPr lang="en-US"/>
              <a:pPr>
                <a:defRPr/>
              </a:pPr>
              <a:t>27/02/12</a:t>
            </a:fld>
            <a:endParaRPr lang="en-US" dirty="0"/>
          </a:p>
        </p:txBody>
      </p:sp>
      <p:sp>
        <p:nvSpPr>
          <p:cNvPr id="6" name="Rectangle 18"/>
          <p:cNvSpPr>
            <a:spLocks noGrp="1" noChangeArrowheads="1"/>
          </p:cNvSpPr>
          <p:nvPr>
            <p:ph type="ftr" sz="quarter" idx="11"/>
          </p:nvPr>
        </p:nvSpPr>
        <p:spPr>
          <a:ln/>
        </p:spPr>
        <p:txBody>
          <a:bodyPr/>
          <a:lstStyle>
            <a:lvl1pPr>
              <a:defRPr/>
            </a:lvl1pPr>
          </a:lstStyle>
          <a:p>
            <a:pPr>
              <a:defRPr/>
            </a:pPr>
            <a:endParaRPr lang="en-US"/>
          </a:p>
        </p:txBody>
      </p:sp>
      <p:sp>
        <p:nvSpPr>
          <p:cNvPr id="7" name="Rectangle 19"/>
          <p:cNvSpPr>
            <a:spLocks noGrp="1" noChangeArrowheads="1"/>
          </p:cNvSpPr>
          <p:nvPr>
            <p:ph type="sldNum" sz="quarter" idx="12"/>
          </p:nvPr>
        </p:nvSpPr>
        <p:spPr>
          <a:ln/>
        </p:spPr>
        <p:txBody>
          <a:bodyPr/>
          <a:lstStyle>
            <a:lvl1pPr>
              <a:defRPr/>
            </a:lvl1pPr>
          </a:lstStyle>
          <a:p>
            <a:pPr>
              <a:defRPr/>
            </a:pPr>
            <a:fld id="{96327BF6-0EB9-4741-A3A9-250DEA286014}" type="slidenum">
              <a:rPr lang="en-US"/>
              <a:pPr>
                <a:defRPr/>
              </a:pPr>
              <a:t>‹#›</a:t>
            </a:fld>
            <a:endParaRPr lang="en-US"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3" descr="new_logo_sml"/>
          <p:cNvPicPr>
            <a:picLocks noChangeAspect="1" noChangeArrowheads="1"/>
          </p:cNvPicPr>
          <p:nvPr/>
        </p:nvPicPr>
        <p:blipFill>
          <a:blip r:embed="rId2" cstate="print"/>
          <a:srcRect/>
          <a:stretch>
            <a:fillRect/>
          </a:stretch>
        </p:blipFill>
        <p:spPr bwMode="auto">
          <a:xfrm>
            <a:off x="6834188" y="125413"/>
            <a:ext cx="2209800" cy="427037"/>
          </a:xfrm>
          <a:prstGeom prst="rect">
            <a:avLst/>
          </a:prstGeom>
          <a:noFill/>
          <a:ln w="9525">
            <a:noFill/>
            <a:miter lim="800000"/>
            <a:headEnd/>
            <a:tailEnd/>
          </a:ln>
        </p:spPr>
      </p:pic>
      <p:sp>
        <p:nvSpPr>
          <p:cNvPr id="5" name="Line 15"/>
          <p:cNvSpPr>
            <a:spLocks noChangeShapeType="1"/>
          </p:cNvSpPr>
          <p:nvPr/>
        </p:nvSpPr>
        <p:spPr bwMode="auto">
          <a:xfrm>
            <a:off x="0" y="6629400"/>
            <a:ext cx="9144000" cy="0"/>
          </a:xfrm>
          <a:prstGeom prst="line">
            <a:avLst/>
          </a:prstGeom>
          <a:noFill/>
          <a:ln w="9525">
            <a:solidFill>
              <a:schemeClr val="bg2"/>
            </a:solidFill>
            <a:round/>
            <a:headEnd/>
            <a:tailEnd/>
          </a:ln>
          <a:effectLst/>
        </p:spPr>
        <p:txBody>
          <a:bodyPr/>
          <a:lstStyle/>
          <a:p>
            <a:pPr fontAlgn="auto">
              <a:spcBef>
                <a:spcPct val="20000"/>
              </a:spcBef>
              <a:spcAft>
                <a:spcPts val="0"/>
              </a:spcAft>
              <a:buClr>
                <a:srgbClr val="BF1313"/>
              </a:buClr>
              <a:buSzPct val="200000"/>
              <a:buFont typeface="Wingdings 3" pitchFamily="18" charset="2"/>
              <a:buChar char="Ú"/>
              <a:defRPr/>
            </a:pPr>
            <a:endParaRPr lang="en-IN" sz="2400" dirty="0">
              <a:cs typeface="+mn-cs"/>
            </a:endParaRPr>
          </a:p>
        </p:txBody>
      </p:sp>
      <p:pic>
        <p:nvPicPr>
          <p:cNvPr id="6" name="Picture 16" descr="cover_ppt"/>
          <p:cNvPicPr>
            <a:picLocks noChangeAspect="1" noChangeArrowheads="1"/>
          </p:cNvPicPr>
          <p:nvPr/>
        </p:nvPicPr>
        <p:blipFill>
          <a:blip r:embed="rId3" cstate="print"/>
          <a:srcRect t="21918" b="19635"/>
          <a:stretch>
            <a:fillRect/>
          </a:stretch>
        </p:blipFill>
        <p:spPr bwMode="auto">
          <a:xfrm>
            <a:off x="0" y="3581400"/>
            <a:ext cx="9144000" cy="1219200"/>
          </a:xfrm>
          <a:prstGeom prst="rect">
            <a:avLst/>
          </a:prstGeom>
          <a:noFill/>
          <a:ln w="9525">
            <a:noFill/>
            <a:miter lim="800000"/>
            <a:headEnd/>
            <a:tailEnd/>
          </a:ln>
        </p:spPr>
      </p:pic>
      <p:sp>
        <p:nvSpPr>
          <p:cNvPr id="4100" name="Rectangle 4"/>
          <p:cNvSpPr>
            <a:spLocks noGrp="1" noChangeArrowheads="1"/>
          </p:cNvSpPr>
          <p:nvPr>
            <p:ph type="ctrTitle"/>
          </p:nvPr>
        </p:nvSpPr>
        <p:spPr>
          <a:xfrm>
            <a:off x="990600" y="2667000"/>
            <a:ext cx="6324600" cy="533400"/>
          </a:xfrm>
          <a:ln algn="ctr"/>
        </p:spPr>
        <p:txBody>
          <a:bodyPr lIns="182880" anchor="ctr"/>
          <a:lstStyle>
            <a:lvl1pPr>
              <a:defRPr sz="3200">
                <a:solidFill>
                  <a:schemeClr val="tx1"/>
                </a:solidFill>
              </a:defRPr>
            </a:lvl1pPr>
          </a:lstStyle>
          <a:p>
            <a:r>
              <a:rPr lang="en-US"/>
              <a:t>Click to edit Master title style</a:t>
            </a:r>
          </a:p>
        </p:txBody>
      </p:sp>
      <p:sp>
        <p:nvSpPr>
          <p:cNvPr id="4101" name="Rectangle 5"/>
          <p:cNvSpPr>
            <a:spLocks noGrp="1" noChangeArrowheads="1"/>
          </p:cNvSpPr>
          <p:nvPr>
            <p:ph type="subTitle" idx="1"/>
          </p:nvPr>
        </p:nvSpPr>
        <p:spPr>
          <a:xfrm>
            <a:off x="1143000" y="5448300"/>
            <a:ext cx="6096000" cy="419100"/>
          </a:xfrm>
          <a:ln algn="ctr"/>
        </p:spPr>
        <p:txBody>
          <a:bodyPr lIns="182880" anchor="ctr"/>
          <a:lstStyle>
            <a:lvl1pPr marL="176213" indent="-176213">
              <a:defRPr sz="2400">
                <a:solidFill>
                  <a:schemeClr val="tx1"/>
                </a:solidFill>
              </a:defRPr>
            </a:lvl1pPr>
          </a:lstStyle>
          <a:p>
            <a:r>
              <a:rPr lang="en-US"/>
              <a:t>Click to edit Master subtitle style</a:t>
            </a:r>
          </a:p>
        </p:txBody>
      </p:sp>
      <p:sp>
        <p:nvSpPr>
          <p:cNvPr id="7" name="Rectangle 6"/>
          <p:cNvSpPr>
            <a:spLocks noGrp="1" noChangeArrowheads="1"/>
          </p:cNvSpPr>
          <p:nvPr>
            <p:ph type="ftr" sz="quarter" idx="10"/>
          </p:nvPr>
        </p:nvSpPr>
        <p:spPr>
          <a:xfrm>
            <a:off x="3124200" y="6637338"/>
            <a:ext cx="3962400" cy="228600"/>
          </a:xfrm>
        </p:spPr>
        <p:txBody>
          <a:bodyPr/>
          <a:lstStyle>
            <a:lvl1pPr algn="l">
              <a:defRPr sz="1400">
                <a:solidFill>
                  <a:schemeClr val="tx1"/>
                </a:solidFill>
              </a:defRPr>
            </a:lvl1pPr>
          </a:lstStyle>
          <a:p>
            <a:pPr>
              <a:defRPr/>
            </a:pPr>
            <a:endParaRPr lang="en-US"/>
          </a:p>
        </p:txBody>
      </p:sp>
      <p:sp>
        <p:nvSpPr>
          <p:cNvPr id="8" name="Rectangle 7"/>
          <p:cNvSpPr>
            <a:spLocks noGrp="1" noChangeArrowheads="1"/>
          </p:cNvSpPr>
          <p:nvPr>
            <p:ph type="sldNum" sz="quarter" idx="11"/>
          </p:nvPr>
        </p:nvSpPr>
        <p:spPr>
          <a:xfrm>
            <a:off x="8915400" y="6637338"/>
            <a:ext cx="228600" cy="228600"/>
          </a:xfrm>
        </p:spPr>
        <p:txBody>
          <a:bodyPr wrap="square"/>
          <a:lstStyle>
            <a:lvl1pPr>
              <a:defRPr>
                <a:solidFill>
                  <a:schemeClr val="tx1"/>
                </a:solidFill>
              </a:defRPr>
            </a:lvl1pPr>
          </a:lstStyle>
          <a:p>
            <a:pPr>
              <a:defRPr/>
            </a:pPr>
            <a:fld id="{D6BA449B-F208-4760-8FAD-D1C19053C261}" type="slidenum">
              <a:rPr lang="en-US"/>
              <a:pPr>
                <a:defRPr/>
              </a:pPr>
              <a:t>‹#›</a:t>
            </a:fld>
            <a:endParaRPr lang="en-US" dirty="0"/>
          </a:p>
        </p:txBody>
      </p:sp>
      <p:sp>
        <p:nvSpPr>
          <p:cNvPr id="9" name="Rectangle 8"/>
          <p:cNvSpPr>
            <a:spLocks noGrp="1" noChangeArrowheads="1"/>
          </p:cNvSpPr>
          <p:nvPr>
            <p:ph type="dt" sz="half" idx="12"/>
          </p:nvPr>
        </p:nvSpPr>
        <p:spPr>
          <a:xfrm>
            <a:off x="1219200" y="6604000"/>
            <a:ext cx="1905000" cy="300038"/>
          </a:xfrm>
        </p:spPr>
        <p:txBody>
          <a:bodyPr/>
          <a:lstStyle>
            <a:lvl1pPr>
              <a:defRPr>
                <a:solidFill>
                  <a:schemeClr val="tx1"/>
                </a:solidFill>
              </a:defRPr>
            </a:lvl1pPr>
          </a:lstStyle>
          <a:p>
            <a:pPr>
              <a:defRPr/>
            </a:pPr>
            <a:fld id="{706CDA97-7748-4834-BDF8-B9001F0D76EC}" type="datetime1">
              <a:rPr lang="en-US"/>
              <a:pPr>
                <a:defRPr/>
              </a:pPr>
              <a:t>27/02/12</a:t>
            </a:fld>
            <a:endParaRPr lang="en-US"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Rectangle 6"/>
          <p:cNvSpPr>
            <a:spLocks noGrp="1" noChangeArrowheads="1"/>
          </p:cNvSpPr>
          <p:nvPr>
            <p:ph type="dt" sz="half" idx="10"/>
          </p:nvPr>
        </p:nvSpPr>
        <p:spPr>
          <a:ln/>
        </p:spPr>
        <p:txBody>
          <a:bodyPr/>
          <a:lstStyle>
            <a:lvl1pPr>
              <a:defRPr/>
            </a:lvl1pPr>
          </a:lstStyle>
          <a:p>
            <a:pPr>
              <a:defRPr/>
            </a:pPr>
            <a:fld id="{A7BF3686-10B0-47E5-BF1C-E52D4B49B7F2}" type="datetime1">
              <a:rPr lang="en-US"/>
              <a:pPr>
                <a:defRPr/>
              </a:pPr>
              <a:t>27/02/12</a:t>
            </a:fld>
            <a:endParaRPr lang="en-US" dirty="0"/>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765F7FCF-5546-4900-B8C7-92A1B5D9FD71}" type="slidenum">
              <a:rPr lang="en-US"/>
              <a:pPr>
                <a:defRPr/>
              </a:pPr>
              <a:t>‹#›</a:t>
            </a:fld>
            <a:endParaRPr lang="en-US"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dt" sz="half" idx="10"/>
          </p:nvPr>
        </p:nvSpPr>
        <p:spPr/>
        <p:txBody>
          <a:bodyPr/>
          <a:lstStyle>
            <a:lvl1pPr>
              <a:defRPr/>
            </a:lvl1pPr>
          </a:lstStyle>
          <a:p>
            <a:pPr>
              <a:defRPr/>
            </a:pPr>
            <a:fld id="{8DBA038E-E311-4291-9597-ADE0E539F646}" type="datetime1">
              <a:rPr lang="en-US"/>
              <a:pPr>
                <a:defRPr/>
              </a:pPr>
              <a:t>27/02/12</a:t>
            </a:fld>
            <a:endParaRPr lang="en-US" dirty="0"/>
          </a:p>
        </p:txBody>
      </p:sp>
      <p:sp>
        <p:nvSpPr>
          <p:cNvPr id="5" name="Rectangle 8"/>
          <p:cNvSpPr>
            <a:spLocks noGrp="1" noChangeArrowheads="1"/>
          </p:cNvSpPr>
          <p:nvPr>
            <p:ph type="sldNum" sz="quarter" idx="11"/>
          </p:nvPr>
        </p:nvSpPr>
        <p:spPr/>
        <p:txBody>
          <a:bodyPr/>
          <a:lstStyle>
            <a:lvl1pPr>
              <a:defRPr/>
            </a:lvl1pPr>
          </a:lstStyle>
          <a:p>
            <a:pPr>
              <a:defRPr/>
            </a:pPr>
            <a:fld id="{41BA7789-7D86-4B7E-B3DF-DABBDE966FC3}" type="slidenum">
              <a:rPr lang="en-US"/>
              <a:pPr>
                <a:defRPr/>
              </a:pPr>
              <a:t>‹#›</a:t>
            </a:fld>
            <a:endParaRPr lang="en-US"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304800" y="685800"/>
            <a:ext cx="4038600" cy="563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495800" y="685800"/>
            <a:ext cx="4038600" cy="563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Rectangle 6"/>
          <p:cNvSpPr>
            <a:spLocks noGrp="1" noChangeArrowheads="1"/>
          </p:cNvSpPr>
          <p:nvPr>
            <p:ph type="dt" sz="half" idx="10"/>
          </p:nvPr>
        </p:nvSpPr>
        <p:spPr/>
        <p:txBody>
          <a:bodyPr/>
          <a:lstStyle>
            <a:lvl1pPr>
              <a:defRPr/>
            </a:lvl1pPr>
          </a:lstStyle>
          <a:p>
            <a:pPr>
              <a:defRPr/>
            </a:pPr>
            <a:fld id="{393B8072-E427-4F89-A0D2-7C53DECBCA21}" type="datetime1">
              <a:rPr lang="en-US"/>
              <a:pPr>
                <a:defRPr/>
              </a:pPr>
              <a:t>27/02/12</a:t>
            </a:fld>
            <a:endParaRPr lang="en-US" dirty="0"/>
          </a:p>
        </p:txBody>
      </p:sp>
      <p:sp>
        <p:nvSpPr>
          <p:cNvPr id="6" name="Rectangle 8"/>
          <p:cNvSpPr>
            <a:spLocks noGrp="1" noChangeArrowheads="1"/>
          </p:cNvSpPr>
          <p:nvPr>
            <p:ph type="sldNum" sz="quarter" idx="11"/>
          </p:nvPr>
        </p:nvSpPr>
        <p:spPr/>
        <p:txBody>
          <a:bodyPr/>
          <a:lstStyle>
            <a:lvl1pPr>
              <a:defRPr/>
            </a:lvl1pPr>
          </a:lstStyle>
          <a:p>
            <a:pPr>
              <a:defRPr/>
            </a:pPr>
            <a:fld id="{2458FEBD-67CB-43D0-86F6-2A94B5765842}" type="slidenum">
              <a:rPr lang="en-US"/>
              <a:pPr>
                <a:defRPr/>
              </a:pPr>
              <a:t>‹#›</a:t>
            </a:fld>
            <a:endParaRPr lang="en-US" dirty="0"/>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Rectangle 6"/>
          <p:cNvSpPr>
            <a:spLocks noGrp="1" noChangeArrowheads="1"/>
          </p:cNvSpPr>
          <p:nvPr>
            <p:ph type="dt" sz="half" idx="10"/>
          </p:nvPr>
        </p:nvSpPr>
        <p:spPr>
          <a:ln/>
        </p:spPr>
        <p:txBody>
          <a:bodyPr/>
          <a:lstStyle>
            <a:lvl1pPr>
              <a:defRPr/>
            </a:lvl1pPr>
          </a:lstStyle>
          <a:p>
            <a:pPr>
              <a:defRPr/>
            </a:pPr>
            <a:fld id="{6683DEE5-5CF0-4B6D-A9D5-9A4164A19EB0}" type="datetime1">
              <a:rPr lang="en-US"/>
              <a:pPr>
                <a:defRPr/>
              </a:pPr>
              <a:t>27/02/12</a:t>
            </a:fld>
            <a:endParaRPr lang="en-US" dirty="0"/>
          </a:p>
        </p:txBody>
      </p:sp>
      <p:sp>
        <p:nvSpPr>
          <p:cNvPr id="8" name="Rectangle 7"/>
          <p:cNvSpPr>
            <a:spLocks noGrp="1" noChangeArrowheads="1"/>
          </p:cNvSpPr>
          <p:nvPr>
            <p:ph type="ftr" sz="quarter" idx="11"/>
          </p:nvPr>
        </p:nvSpPr>
        <p:spPr>
          <a:ln/>
        </p:spPr>
        <p:txBody>
          <a:bodyPr/>
          <a:lstStyle>
            <a:lvl1pPr>
              <a:defRPr/>
            </a:lvl1pPr>
          </a:lstStyle>
          <a:p>
            <a:pPr>
              <a:defRPr/>
            </a:pPr>
            <a:endParaRPr lang="en-US"/>
          </a:p>
        </p:txBody>
      </p:sp>
      <p:sp>
        <p:nvSpPr>
          <p:cNvPr id="9" name="Rectangle 8"/>
          <p:cNvSpPr>
            <a:spLocks noGrp="1" noChangeArrowheads="1"/>
          </p:cNvSpPr>
          <p:nvPr>
            <p:ph type="sldNum" sz="quarter" idx="12"/>
          </p:nvPr>
        </p:nvSpPr>
        <p:spPr>
          <a:ln/>
        </p:spPr>
        <p:txBody>
          <a:bodyPr/>
          <a:lstStyle>
            <a:lvl1pPr>
              <a:defRPr/>
            </a:lvl1pPr>
          </a:lstStyle>
          <a:p>
            <a:pPr>
              <a:defRPr/>
            </a:pPr>
            <a:fld id="{40859795-ADC3-41DB-B5ED-0BC127CE68EE}" type="slidenum">
              <a:rPr lang="en-US"/>
              <a:pPr>
                <a:defRPr/>
              </a:pPr>
              <a:t>‹#›</a:t>
            </a:fld>
            <a:endParaRPr lang="en-US"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Rectangle 6"/>
          <p:cNvSpPr>
            <a:spLocks noGrp="1" noChangeArrowheads="1"/>
          </p:cNvSpPr>
          <p:nvPr>
            <p:ph type="dt" sz="half" idx="10"/>
          </p:nvPr>
        </p:nvSpPr>
        <p:spPr>
          <a:ln/>
        </p:spPr>
        <p:txBody>
          <a:bodyPr/>
          <a:lstStyle>
            <a:lvl1pPr>
              <a:defRPr/>
            </a:lvl1pPr>
          </a:lstStyle>
          <a:p>
            <a:pPr>
              <a:defRPr/>
            </a:pPr>
            <a:fld id="{1B1EC7C6-404A-4FB9-BB04-110F52A59935}" type="datetime1">
              <a:rPr lang="en-US"/>
              <a:pPr>
                <a:defRPr/>
              </a:pPr>
              <a:t>27/02/12</a:t>
            </a:fld>
            <a:endParaRPr lang="en-US" dirty="0"/>
          </a:p>
        </p:txBody>
      </p:sp>
      <p:sp>
        <p:nvSpPr>
          <p:cNvPr id="4" name="Rectangle 7"/>
          <p:cNvSpPr>
            <a:spLocks noGrp="1" noChangeArrowheads="1"/>
          </p:cNvSpPr>
          <p:nvPr>
            <p:ph type="ftr" sz="quarter" idx="11"/>
          </p:nvPr>
        </p:nvSpPr>
        <p:spPr>
          <a:ln/>
        </p:spPr>
        <p:txBody>
          <a:bodyPr/>
          <a:lstStyle>
            <a:lvl1pPr>
              <a:defRPr/>
            </a:lvl1pPr>
          </a:lstStyle>
          <a:p>
            <a:pPr>
              <a:defRPr/>
            </a:pPr>
            <a:endParaRPr lang="en-US"/>
          </a:p>
        </p:txBody>
      </p:sp>
      <p:sp>
        <p:nvSpPr>
          <p:cNvPr id="5" name="Rectangle 8"/>
          <p:cNvSpPr>
            <a:spLocks noGrp="1" noChangeArrowheads="1"/>
          </p:cNvSpPr>
          <p:nvPr>
            <p:ph type="sldNum" sz="quarter" idx="12"/>
          </p:nvPr>
        </p:nvSpPr>
        <p:spPr>
          <a:ln/>
        </p:spPr>
        <p:txBody>
          <a:bodyPr/>
          <a:lstStyle>
            <a:lvl1pPr>
              <a:defRPr/>
            </a:lvl1pPr>
          </a:lstStyle>
          <a:p>
            <a:pPr>
              <a:defRPr/>
            </a:pPr>
            <a:fld id="{7A0AF2F9-4359-4BD1-B7B7-9522E74E1011}" type="slidenum">
              <a:rPr lang="en-US"/>
              <a:pPr>
                <a:defRPr/>
              </a:pPr>
              <a:t>‹#›</a:t>
            </a:fld>
            <a:endParaRPr lang="en-US" dirty="0"/>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fld id="{A33E9B52-A501-4EA3-94B7-96EF5B149D80}" type="datetime1">
              <a:rPr lang="en-US"/>
              <a:pPr>
                <a:defRPr/>
              </a:pPr>
              <a:t>27/02/12</a:t>
            </a:fld>
            <a:endParaRPr lang="en-US" dirty="0"/>
          </a:p>
        </p:txBody>
      </p:sp>
      <p:sp>
        <p:nvSpPr>
          <p:cNvPr id="3" name="Rectangle 7"/>
          <p:cNvSpPr>
            <a:spLocks noGrp="1" noChangeArrowheads="1"/>
          </p:cNvSpPr>
          <p:nvPr>
            <p:ph type="ftr" sz="quarter" idx="11"/>
          </p:nvPr>
        </p:nvSpPr>
        <p:spPr>
          <a:ln/>
        </p:spPr>
        <p:txBody>
          <a:bodyPr/>
          <a:lstStyle>
            <a:lvl1pPr>
              <a:defRPr/>
            </a:lvl1pPr>
          </a:lstStyle>
          <a:p>
            <a:pPr>
              <a:defRPr/>
            </a:pPr>
            <a:endParaRPr lang="en-US"/>
          </a:p>
        </p:txBody>
      </p:sp>
      <p:sp>
        <p:nvSpPr>
          <p:cNvPr id="4" name="Rectangle 8"/>
          <p:cNvSpPr>
            <a:spLocks noGrp="1" noChangeArrowheads="1"/>
          </p:cNvSpPr>
          <p:nvPr>
            <p:ph type="sldNum" sz="quarter" idx="12"/>
          </p:nvPr>
        </p:nvSpPr>
        <p:spPr>
          <a:ln/>
        </p:spPr>
        <p:txBody>
          <a:bodyPr/>
          <a:lstStyle>
            <a:lvl1pPr>
              <a:defRPr/>
            </a:lvl1pPr>
          </a:lstStyle>
          <a:p>
            <a:pPr>
              <a:defRPr/>
            </a:pPr>
            <a:fld id="{3E616ED4-5B42-4F78-BA96-AE9E752520F3}" type="slidenum">
              <a:rPr lang="en-US"/>
              <a:pPr>
                <a:defRPr/>
              </a:pPr>
              <a:t>‹#›</a:t>
            </a:fld>
            <a:endParaRPr lang="en-US" dirty="0"/>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fld id="{D487E0FE-5FA9-462F-B3EE-8E18FFEB6BBE}" type="datetime1">
              <a:rPr lang="en-US"/>
              <a:pPr>
                <a:defRPr/>
              </a:pPr>
              <a:t>27/02/12</a:t>
            </a:fld>
            <a:endParaRPr lang="en-US" dirty="0"/>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FE1874F0-4EE5-4203-A328-BC68890936A5}" type="slidenum">
              <a:rPr lang="en-US"/>
              <a:pPr>
                <a:defRPr/>
              </a:pPr>
              <a:t>‹#›</a:t>
            </a:fld>
            <a:endParaRPr lang="en-US" dirty="0"/>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IN"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fld id="{207BE812-1B45-4274-A50D-93325A363066}" type="datetime1">
              <a:rPr lang="en-US"/>
              <a:pPr>
                <a:defRPr/>
              </a:pPr>
              <a:t>27/02/12</a:t>
            </a:fld>
            <a:endParaRPr lang="en-US" dirty="0"/>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CC3B6580-18F3-4EE0-8F0C-CE30AD1839B6}"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838200"/>
            <a:ext cx="41148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0" y="838200"/>
            <a:ext cx="41148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Rectangle 6"/>
          <p:cNvSpPr>
            <a:spLocks noGrp="1" noChangeArrowheads="1"/>
          </p:cNvSpPr>
          <p:nvPr>
            <p:ph type="dt" sz="half" idx="10"/>
          </p:nvPr>
        </p:nvSpPr>
        <p:spPr>
          <a:ln/>
        </p:spPr>
        <p:txBody>
          <a:bodyPr/>
          <a:lstStyle>
            <a:lvl1pPr>
              <a:defRPr/>
            </a:lvl1pPr>
          </a:lstStyle>
          <a:p>
            <a:pPr>
              <a:defRPr/>
            </a:pPr>
            <a:fld id="{A53B476E-2F83-48DA-859D-1D52A149E9F0}" type="datetime1">
              <a:rPr lang="en-US"/>
              <a:pPr>
                <a:defRPr/>
              </a:pPr>
              <a:t>27/02/12</a:t>
            </a:fld>
            <a:endParaRPr lang="en-US" dirty="0"/>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ADE46AC3-169D-41F5-B256-3D603350B769}" type="slidenum">
              <a:rPr lang="en-US"/>
              <a:pPr>
                <a:defRPr/>
              </a:pPr>
              <a:t>‹#›</a:t>
            </a:fld>
            <a:endParaRPr lang="en-US" dirty="0"/>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7150" y="152400"/>
            <a:ext cx="2127250" cy="6172200"/>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25400" y="152400"/>
            <a:ext cx="6229350" cy="6172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Rectangle 6"/>
          <p:cNvSpPr>
            <a:spLocks noGrp="1" noChangeArrowheads="1"/>
          </p:cNvSpPr>
          <p:nvPr>
            <p:ph type="dt" sz="half" idx="10"/>
          </p:nvPr>
        </p:nvSpPr>
        <p:spPr>
          <a:ln/>
        </p:spPr>
        <p:txBody>
          <a:bodyPr/>
          <a:lstStyle>
            <a:lvl1pPr>
              <a:defRPr/>
            </a:lvl1pPr>
          </a:lstStyle>
          <a:p>
            <a:pPr>
              <a:defRPr/>
            </a:pPr>
            <a:fld id="{522539C7-51BA-408A-AE2C-CB8600C911E9}" type="datetime1">
              <a:rPr lang="en-US"/>
              <a:pPr>
                <a:defRPr/>
              </a:pPr>
              <a:t>27/02/12</a:t>
            </a:fld>
            <a:endParaRPr lang="en-US" dirty="0"/>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5E1342E8-ACB6-4453-8992-F38179A12DC2}" type="slidenum">
              <a:rPr lang="en-US"/>
              <a:pPr>
                <a:defRPr/>
              </a:pPr>
              <a:t>‹#›</a:t>
            </a:fld>
            <a:endParaRPr lang="en-US" dirty="0"/>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5400" y="152400"/>
            <a:ext cx="6680200" cy="431800"/>
          </a:xfrm>
        </p:spPr>
        <p:txBody>
          <a:bodyPr/>
          <a:lstStyle/>
          <a:p>
            <a:r>
              <a:rPr lang="en-US" smtClean="0"/>
              <a:t>Click to edit Master title style</a:t>
            </a:r>
            <a:endParaRPr lang="en-IN"/>
          </a:p>
        </p:txBody>
      </p:sp>
      <p:sp>
        <p:nvSpPr>
          <p:cNvPr id="3" name="Table Placeholder 2"/>
          <p:cNvSpPr>
            <a:spLocks noGrp="1"/>
          </p:cNvSpPr>
          <p:nvPr>
            <p:ph type="tbl" idx="1"/>
          </p:nvPr>
        </p:nvSpPr>
        <p:spPr>
          <a:xfrm>
            <a:off x="304800" y="685800"/>
            <a:ext cx="8229600" cy="5638800"/>
          </a:xfrm>
        </p:spPr>
        <p:txBody>
          <a:bodyPr/>
          <a:lstStyle/>
          <a:p>
            <a:pPr lvl="0"/>
            <a:endParaRPr lang="en-IN" noProof="0" dirty="0" smtClean="0"/>
          </a:p>
        </p:txBody>
      </p:sp>
      <p:sp>
        <p:nvSpPr>
          <p:cNvPr id="4" name="Rectangle 6"/>
          <p:cNvSpPr>
            <a:spLocks noGrp="1" noChangeArrowheads="1"/>
          </p:cNvSpPr>
          <p:nvPr>
            <p:ph type="dt" sz="half" idx="10"/>
          </p:nvPr>
        </p:nvSpPr>
        <p:spPr>
          <a:ln/>
        </p:spPr>
        <p:txBody>
          <a:bodyPr/>
          <a:lstStyle>
            <a:lvl1pPr>
              <a:defRPr/>
            </a:lvl1pPr>
          </a:lstStyle>
          <a:p>
            <a:pPr>
              <a:defRPr/>
            </a:pPr>
            <a:fld id="{E18FD042-2343-4771-95E1-98C629433866}" type="datetime1">
              <a:rPr lang="en-US"/>
              <a:pPr>
                <a:defRPr/>
              </a:pPr>
              <a:t>27/02/12</a:t>
            </a:fld>
            <a:endParaRPr lang="en-US" dirty="0"/>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99CAE99D-1689-4987-8762-D9BD92CA1304}" type="slidenum">
              <a:rPr lang="en-US"/>
              <a:pPr>
                <a:defRPr/>
              </a:pPr>
              <a:t>‹#›</a:t>
            </a:fld>
            <a:endParaRPr lang="en-US" dirty="0"/>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400" y="152400"/>
            <a:ext cx="6680200" cy="431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04800" y="685800"/>
            <a:ext cx="4038600" cy="5638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95800" y="685800"/>
            <a:ext cx="4038600" cy="5638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a:ln/>
        </p:spPr>
        <p:txBody>
          <a:bodyPr/>
          <a:lstStyle>
            <a:lvl1pPr>
              <a:defRPr/>
            </a:lvl1pPr>
          </a:lstStyle>
          <a:p>
            <a:pPr>
              <a:defRPr/>
            </a:pPr>
            <a:fld id="{6544660A-91D5-4DCD-B830-42EF63D65FB1}" type="datetime1">
              <a:rPr lang="en-US"/>
              <a:pPr>
                <a:defRPr/>
              </a:pPr>
              <a:t>27/02/12</a:t>
            </a:fld>
            <a:endParaRPr lang="en-US" dirty="0"/>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FFEC6357-4CA6-482B-B4A2-33B0DC02942C}" type="slidenum">
              <a:rPr lang="en-US"/>
              <a:pPr>
                <a:defRPr/>
              </a:pPr>
              <a:t>‹#›</a:t>
            </a:fld>
            <a:endParaRPr lang="en-US" dirty="0"/>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25400" y="152400"/>
            <a:ext cx="6680200" cy="431800"/>
          </a:xfrm>
        </p:spPr>
        <p:txBody>
          <a:bodyPr/>
          <a:lstStyle/>
          <a:p>
            <a:r>
              <a:rPr lang="en-US"/>
              <a:t>Click to edit Master title style</a:t>
            </a:r>
          </a:p>
        </p:txBody>
      </p:sp>
      <p:sp>
        <p:nvSpPr>
          <p:cNvPr id="3" name="Content Placeholder 2"/>
          <p:cNvSpPr>
            <a:spLocks noGrp="1"/>
          </p:cNvSpPr>
          <p:nvPr>
            <p:ph sz="quarter" idx="1"/>
          </p:nvPr>
        </p:nvSpPr>
        <p:spPr>
          <a:xfrm>
            <a:off x="304800" y="685800"/>
            <a:ext cx="4038600" cy="2743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495800" y="685800"/>
            <a:ext cx="4038600" cy="2743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304800" y="3581400"/>
            <a:ext cx="4038600" cy="2743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495800" y="3581400"/>
            <a:ext cx="4038600" cy="2743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dt" sz="half" idx="10"/>
          </p:nvPr>
        </p:nvSpPr>
        <p:spPr>
          <a:ln/>
        </p:spPr>
        <p:txBody>
          <a:bodyPr/>
          <a:lstStyle>
            <a:lvl1pPr>
              <a:defRPr/>
            </a:lvl1pPr>
          </a:lstStyle>
          <a:p>
            <a:pPr>
              <a:defRPr/>
            </a:pPr>
            <a:fld id="{1675729F-D71C-44DC-9690-042006F724BF}" type="datetime1">
              <a:rPr lang="en-US"/>
              <a:pPr>
                <a:defRPr/>
              </a:pPr>
              <a:t>27/02/12</a:t>
            </a:fld>
            <a:endParaRPr lang="en-US" dirty="0"/>
          </a:p>
        </p:txBody>
      </p:sp>
      <p:sp>
        <p:nvSpPr>
          <p:cNvPr id="8" name="Rectangle 7"/>
          <p:cNvSpPr>
            <a:spLocks noGrp="1" noChangeArrowheads="1"/>
          </p:cNvSpPr>
          <p:nvPr>
            <p:ph type="ftr" sz="quarter" idx="11"/>
          </p:nvPr>
        </p:nvSpPr>
        <p:spPr>
          <a:ln/>
        </p:spPr>
        <p:txBody>
          <a:bodyPr/>
          <a:lstStyle>
            <a:lvl1pPr>
              <a:defRPr/>
            </a:lvl1pPr>
          </a:lstStyle>
          <a:p>
            <a:pPr>
              <a:defRPr/>
            </a:pPr>
            <a:endParaRPr lang="en-US"/>
          </a:p>
        </p:txBody>
      </p:sp>
      <p:sp>
        <p:nvSpPr>
          <p:cNvPr id="9" name="Rectangle 8"/>
          <p:cNvSpPr>
            <a:spLocks noGrp="1" noChangeArrowheads="1"/>
          </p:cNvSpPr>
          <p:nvPr>
            <p:ph type="sldNum" sz="quarter" idx="12"/>
          </p:nvPr>
        </p:nvSpPr>
        <p:spPr>
          <a:ln/>
        </p:spPr>
        <p:txBody>
          <a:bodyPr/>
          <a:lstStyle>
            <a:lvl1pPr>
              <a:defRPr/>
            </a:lvl1pPr>
          </a:lstStyle>
          <a:p>
            <a:pPr>
              <a:defRPr/>
            </a:pPr>
            <a:fld id="{64746D89-8204-4FB0-A131-E72F0CD0516A}" type="slidenum">
              <a:rPr lang="en-US"/>
              <a:pPr>
                <a:defRPr/>
              </a:pPr>
              <a:t>‹#›</a:t>
            </a:fld>
            <a:endParaRPr lang="en-US" dirty="0"/>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25400" y="152400"/>
            <a:ext cx="6680200" cy="4318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304800" y="685800"/>
            <a:ext cx="8229600" cy="5638800"/>
          </a:xfrm>
        </p:spPr>
        <p:txBody>
          <a:bodyPr/>
          <a:lstStyle/>
          <a:p>
            <a:pPr lvl="0"/>
            <a:endParaRPr lang="en-US" noProof="0" dirty="0" smtClean="0"/>
          </a:p>
        </p:txBody>
      </p:sp>
      <p:sp>
        <p:nvSpPr>
          <p:cNvPr id="4" name="Rectangle 6"/>
          <p:cNvSpPr>
            <a:spLocks noGrp="1" noChangeArrowheads="1"/>
          </p:cNvSpPr>
          <p:nvPr>
            <p:ph type="dt" sz="half" idx="10"/>
          </p:nvPr>
        </p:nvSpPr>
        <p:spPr>
          <a:ln/>
        </p:spPr>
        <p:txBody>
          <a:bodyPr/>
          <a:lstStyle>
            <a:lvl1pPr>
              <a:defRPr/>
            </a:lvl1pPr>
          </a:lstStyle>
          <a:p>
            <a:pPr>
              <a:defRPr/>
            </a:pPr>
            <a:fld id="{C9709B15-B36A-47AA-B825-8A226D0D7E18}" type="datetime1">
              <a:rPr lang="en-US"/>
              <a:pPr>
                <a:defRPr/>
              </a:pPr>
              <a:t>27/02/12</a:t>
            </a:fld>
            <a:endParaRPr lang="en-US" dirty="0"/>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E1547704-DC3A-4351-B6AD-201033DB2374}" type="slidenum">
              <a:rPr lang="en-US"/>
              <a:pPr>
                <a:defRPr/>
              </a:pPr>
              <a:t>‹#›</a:t>
            </a:fld>
            <a:endParaRPr lang="en-US" dirty="0"/>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25400" y="152400"/>
            <a:ext cx="6680200" cy="4318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685800"/>
            <a:ext cx="4038600" cy="5638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495800" y="685800"/>
            <a:ext cx="4038600" cy="2743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495800" y="3581400"/>
            <a:ext cx="4038600" cy="2743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dt" sz="half" idx="10"/>
          </p:nvPr>
        </p:nvSpPr>
        <p:spPr>
          <a:ln/>
        </p:spPr>
        <p:txBody>
          <a:bodyPr/>
          <a:lstStyle>
            <a:lvl1pPr>
              <a:defRPr/>
            </a:lvl1pPr>
          </a:lstStyle>
          <a:p>
            <a:pPr>
              <a:defRPr/>
            </a:pPr>
            <a:fld id="{DB62C2A4-0E4C-45C0-AB66-6EF3AD49E170}" type="datetime1">
              <a:rPr lang="en-US"/>
              <a:pPr>
                <a:defRPr/>
              </a:pPr>
              <a:t>27/02/12</a:t>
            </a:fld>
            <a:endParaRPr lang="en-US" dirty="0"/>
          </a:p>
        </p:txBody>
      </p:sp>
      <p:sp>
        <p:nvSpPr>
          <p:cNvPr id="7" name="Rectangle 7"/>
          <p:cNvSpPr>
            <a:spLocks noGrp="1" noChangeArrowheads="1"/>
          </p:cNvSpPr>
          <p:nvPr>
            <p:ph type="ftr" sz="quarter" idx="11"/>
          </p:nvPr>
        </p:nvSpPr>
        <p:spPr>
          <a:ln/>
        </p:spPr>
        <p:txBody>
          <a:bodyPr/>
          <a:lstStyle>
            <a:lvl1pPr>
              <a:defRPr/>
            </a:lvl1pPr>
          </a:lstStyle>
          <a:p>
            <a:pPr>
              <a:defRPr/>
            </a:pPr>
            <a:endParaRPr lang="en-US"/>
          </a:p>
        </p:txBody>
      </p:sp>
      <p:sp>
        <p:nvSpPr>
          <p:cNvPr id="8" name="Rectangle 8"/>
          <p:cNvSpPr>
            <a:spLocks noGrp="1" noChangeArrowheads="1"/>
          </p:cNvSpPr>
          <p:nvPr>
            <p:ph type="sldNum" sz="quarter" idx="12"/>
          </p:nvPr>
        </p:nvSpPr>
        <p:spPr>
          <a:ln/>
        </p:spPr>
        <p:txBody>
          <a:bodyPr/>
          <a:lstStyle>
            <a:lvl1pPr>
              <a:defRPr/>
            </a:lvl1pPr>
          </a:lstStyle>
          <a:p>
            <a:pPr>
              <a:defRPr/>
            </a:pPr>
            <a:fld id="{4E8D0CA0-A59F-47A8-AA06-685AC04AF006}" type="slidenum">
              <a:rPr lang="en-US"/>
              <a:pPr>
                <a:defRPr/>
              </a:pPr>
              <a:t>‹#›</a:t>
            </a:fld>
            <a:endParaRPr lang="en-US" dirty="0"/>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Text Box 12"/>
          <p:cNvSpPr txBox="1">
            <a:spLocks noChangeArrowheads="1"/>
          </p:cNvSpPr>
          <p:nvPr userDrawn="1"/>
        </p:nvSpPr>
        <p:spPr bwMode="auto">
          <a:xfrm>
            <a:off x="3886200" y="6667500"/>
            <a:ext cx="5257800" cy="190500"/>
          </a:xfrm>
          <a:prstGeom prst="rect">
            <a:avLst/>
          </a:prstGeom>
          <a:noFill/>
          <a:ln w="9525">
            <a:noFill/>
            <a:miter lim="800000"/>
            <a:headEnd/>
            <a:tailEnd/>
          </a:ln>
          <a:effectLst/>
        </p:spPr>
        <p:txBody>
          <a:bodyPr/>
          <a:lstStyle/>
          <a:p>
            <a:pPr algn="r">
              <a:lnSpc>
                <a:spcPct val="75000"/>
              </a:lnSpc>
              <a:spcBef>
                <a:spcPct val="50000"/>
              </a:spcBef>
              <a:spcAft>
                <a:spcPct val="40000"/>
              </a:spcAft>
              <a:buClr>
                <a:schemeClr val="bg1"/>
              </a:buClr>
              <a:buFont typeface="Times" pitchFamily="18" charset="0"/>
              <a:buNone/>
              <a:defRPr/>
            </a:pPr>
            <a:r>
              <a:rPr lang="en-US" sz="900" dirty="0">
                <a:latin typeface="Verdana" pitchFamily="34" charset="0"/>
                <a:cs typeface="Arial" charset="0"/>
              </a:rPr>
              <a:t>Tech Mahindra Limited confidential</a:t>
            </a:r>
          </a:p>
        </p:txBody>
      </p:sp>
      <p:sp>
        <p:nvSpPr>
          <p:cNvPr id="5" name="Line 14"/>
          <p:cNvSpPr>
            <a:spLocks noChangeShapeType="1"/>
          </p:cNvSpPr>
          <p:nvPr userDrawn="1"/>
        </p:nvSpPr>
        <p:spPr bwMode="auto">
          <a:xfrm>
            <a:off x="0" y="6629400"/>
            <a:ext cx="9144000" cy="0"/>
          </a:xfrm>
          <a:prstGeom prst="line">
            <a:avLst/>
          </a:prstGeom>
          <a:noFill/>
          <a:ln w="9525">
            <a:solidFill>
              <a:schemeClr val="bg2"/>
            </a:solidFill>
            <a:round/>
            <a:headEnd/>
            <a:tailEnd/>
          </a:ln>
          <a:effectLst/>
        </p:spPr>
        <p:txBody>
          <a:bodyPr/>
          <a:lstStyle/>
          <a:p>
            <a:pPr>
              <a:defRPr/>
            </a:pPr>
            <a:endParaRPr lang="en-US" dirty="0">
              <a:latin typeface="Arial" charset="0"/>
              <a:cs typeface="Arial" charset="0"/>
            </a:endParaRPr>
          </a:p>
        </p:txBody>
      </p:sp>
      <p:sp>
        <p:nvSpPr>
          <p:cNvPr id="6" name="Text Box 15"/>
          <p:cNvSpPr txBox="1">
            <a:spLocks noChangeArrowheads="1"/>
          </p:cNvSpPr>
          <p:nvPr userDrawn="1"/>
        </p:nvSpPr>
        <p:spPr bwMode="auto">
          <a:xfrm>
            <a:off x="152400" y="6694488"/>
            <a:ext cx="2514600" cy="136525"/>
          </a:xfrm>
          <a:prstGeom prst="rect">
            <a:avLst/>
          </a:prstGeom>
          <a:noFill/>
          <a:ln w="9525">
            <a:noFill/>
            <a:miter lim="800000"/>
            <a:headEnd/>
            <a:tailEnd/>
          </a:ln>
          <a:effectLst/>
        </p:spPr>
        <p:txBody>
          <a:bodyPr lIns="0" tIns="0" rIns="0" bIns="0">
            <a:spAutoFit/>
          </a:bodyPr>
          <a:lstStyle/>
          <a:p>
            <a:pPr>
              <a:spcBef>
                <a:spcPct val="50000"/>
              </a:spcBef>
              <a:defRPr/>
            </a:pPr>
            <a:r>
              <a:rPr lang="en-US" sz="900" dirty="0">
                <a:latin typeface="Verdana" pitchFamily="34" charset="0"/>
                <a:cs typeface="Arial" charset="0"/>
              </a:rPr>
              <a:t>© Tech Mahindra Limited 2007</a:t>
            </a:r>
          </a:p>
        </p:txBody>
      </p:sp>
      <p:pic>
        <p:nvPicPr>
          <p:cNvPr id="7" name="Picture 18" descr="theme_4"/>
          <p:cNvPicPr>
            <a:picLocks noChangeAspect="1" noChangeArrowheads="1"/>
          </p:cNvPicPr>
          <p:nvPr userDrawn="1"/>
        </p:nvPicPr>
        <p:blipFill>
          <a:blip r:embed="rId2" cstate="print"/>
          <a:srcRect/>
          <a:stretch>
            <a:fillRect/>
          </a:stretch>
        </p:blipFill>
        <p:spPr bwMode="auto">
          <a:xfrm>
            <a:off x="0" y="2371725"/>
            <a:ext cx="9144000" cy="2114550"/>
          </a:xfrm>
          <a:prstGeom prst="rect">
            <a:avLst/>
          </a:prstGeom>
          <a:noFill/>
          <a:ln w="9525">
            <a:noFill/>
            <a:miter lim="800000"/>
            <a:headEnd/>
            <a:tailEnd/>
          </a:ln>
        </p:spPr>
      </p:pic>
      <p:sp>
        <p:nvSpPr>
          <p:cNvPr id="6154" name="Rectangle 10"/>
          <p:cNvSpPr>
            <a:spLocks noGrp="1" noChangeArrowheads="1"/>
          </p:cNvSpPr>
          <p:nvPr>
            <p:ph type="ctrTitle"/>
          </p:nvPr>
        </p:nvSpPr>
        <p:spPr>
          <a:xfrm>
            <a:off x="1143000" y="4449763"/>
            <a:ext cx="7467600" cy="838200"/>
          </a:xfrm>
        </p:spPr>
        <p:txBody>
          <a:bodyPr lIns="91440" anchor="t"/>
          <a:lstStyle>
            <a:lvl1pPr>
              <a:defRPr sz="3200">
                <a:solidFill>
                  <a:srgbClr val="FF0000"/>
                </a:solidFill>
              </a:defRPr>
            </a:lvl1pPr>
          </a:lstStyle>
          <a:p>
            <a:r>
              <a:rPr lang="en-US"/>
              <a:t>Click to edit Master title style</a:t>
            </a:r>
          </a:p>
        </p:txBody>
      </p:sp>
      <p:sp>
        <p:nvSpPr>
          <p:cNvPr id="6155" name="Rectangle 11"/>
          <p:cNvSpPr>
            <a:spLocks noGrp="1" noChangeArrowheads="1"/>
          </p:cNvSpPr>
          <p:nvPr>
            <p:ph type="subTitle" idx="1"/>
          </p:nvPr>
        </p:nvSpPr>
        <p:spPr>
          <a:xfrm>
            <a:off x="1143000" y="5943600"/>
            <a:ext cx="7480300" cy="533400"/>
          </a:xfrm>
        </p:spPr>
        <p:txBody>
          <a:bodyPr/>
          <a:lstStyle>
            <a:lvl1pPr marL="0" indent="0">
              <a:buFont typeface="Wingdings" pitchFamily="2" charset="2"/>
              <a:buNone/>
              <a:defRPr sz="2400"/>
            </a:lvl1pPr>
          </a:lstStyle>
          <a:p>
            <a:r>
              <a:rPr lang="en-US"/>
              <a:t>Click to edit Master subtitle style</a:t>
            </a: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8"/>
          <p:cNvSpPr>
            <a:spLocks noGrp="1" noChangeArrowheads="1"/>
          </p:cNvSpPr>
          <p:nvPr>
            <p:ph type="ftr" sz="quarter" idx="10"/>
          </p:nvPr>
        </p:nvSpPr>
        <p:spPr>
          <a:ln/>
        </p:spPr>
        <p:txBody>
          <a:bodyPr/>
          <a:lstStyle>
            <a:lvl1pPr>
              <a:defRPr/>
            </a:lvl1pPr>
          </a:lstStyle>
          <a:p>
            <a:pPr>
              <a:defRPr/>
            </a:pPr>
            <a:endParaRPr lang="en-US"/>
          </a:p>
        </p:txBody>
      </p:sp>
      <p:sp>
        <p:nvSpPr>
          <p:cNvPr id="5" name="Rectangle 19"/>
          <p:cNvSpPr>
            <a:spLocks noGrp="1" noChangeArrowheads="1"/>
          </p:cNvSpPr>
          <p:nvPr>
            <p:ph type="sldNum" sz="quarter" idx="11"/>
          </p:nvPr>
        </p:nvSpPr>
        <p:spPr>
          <a:ln/>
        </p:spPr>
        <p:txBody>
          <a:bodyPr/>
          <a:lstStyle>
            <a:lvl1pPr>
              <a:defRPr/>
            </a:lvl1pPr>
          </a:lstStyle>
          <a:p>
            <a:pPr>
              <a:defRPr/>
            </a:pPr>
            <a:fld id="{F8E88CC0-DCEF-4F8F-86CA-6A6640E118AE}" type="slidenum">
              <a:rPr lang="en-US"/>
              <a:pPr>
                <a:defRPr/>
              </a:pPr>
              <a:t>‹#›</a:t>
            </a:fld>
            <a:endParaRPr lang="en-US" dirty="0"/>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8"/>
          <p:cNvSpPr>
            <a:spLocks noGrp="1" noChangeArrowheads="1"/>
          </p:cNvSpPr>
          <p:nvPr>
            <p:ph type="ftr" sz="quarter" idx="10"/>
          </p:nvPr>
        </p:nvSpPr>
        <p:spPr>
          <a:ln/>
        </p:spPr>
        <p:txBody>
          <a:bodyPr/>
          <a:lstStyle>
            <a:lvl1pPr>
              <a:defRPr/>
            </a:lvl1pPr>
          </a:lstStyle>
          <a:p>
            <a:pPr>
              <a:defRPr/>
            </a:pPr>
            <a:endParaRPr lang="en-US"/>
          </a:p>
        </p:txBody>
      </p:sp>
      <p:sp>
        <p:nvSpPr>
          <p:cNvPr id="5" name="Rectangle 19"/>
          <p:cNvSpPr>
            <a:spLocks noGrp="1" noChangeArrowheads="1"/>
          </p:cNvSpPr>
          <p:nvPr>
            <p:ph type="sldNum" sz="quarter" idx="11"/>
          </p:nvPr>
        </p:nvSpPr>
        <p:spPr>
          <a:ln/>
        </p:spPr>
        <p:txBody>
          <a:bodyPr/>
          <a:lstStyle>
            <a:lvl1pPr>
              <a:defRPr/>
            </a:lvl1pPr>
          </a:lstStyle>
          <a:p>
            <a:pPr>
              <a:defRPr/>
            </a:pPr>
            <a:fld id="{8BF7E6CC-4FA0-4879-BB93-F278E5C52886}"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609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685800"/>
            <a:ext cx="4038600" cy="563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95800" y="685800"/>
            <a:ext cx="4038600" cy="563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8"/>
          <p:cNvSpPr>
            <a:spLocks noGrp="1" noChangeArrowheads="1"/>
          </p:cNvSpPr>
          <p:nvPr>
            <p:ph type="ftr" sz="quarter" idx="10"/>
          </p:nvPr>
        </p:nvSpPr>
        <p:spPr>
          <a:ln/>
        </p:spPr>
        <p:txBody>
          <a:bodyPr/>
          <a:lstStyle>
            <a:lvl1pPr>
              <a:defRPr/>
            </a:lvl1pPr>
          </a:lstStyle>
          <a:p>
            <a:pPr>
              <a:defRPr/>
            </a:pPr>
            <a:endParaRPr lang="en-US"/>
          </a:p>
        </p:txBody>
      </p:sp>
      <p:sp>
        <p:nvSpPr>
          <p:cNvPr id="6" name="Rectangle 19"/>
          <p:cNvSpPr>
            <a:spLocks noGrp="1" noChangeArrowheads="1"/>
          </p:cNvSpPr>
          <p:nvPr>
            <p:ph type="sldNum" sz="quarter" idx="11"/>
          </p:nvPr>
        </p:nvSpPr>
        <p:spPr>
          <a:ln/>
        </p:spPr>
        <p:txBody>
          <a:bodyPr/>
          <a:lstStyle>
            <a:lvl1pPr>
              <a:defRPr/>
            </a:lvl1pPr>
          </a:lstStyle>
          <a:p>
            <a:pPr>
              <a:defRPr/>
            </a:pPr>
            <a:fld id="{26187016-FB86-405A-9F26-0E3CE1127610}" type="slidenum">
              <a:rPr lang="en-US"/>
              <a:pPr>
                <a:defRPr/>
              </a:pPr>
              <a:t>‹#›</a:t>
            </a:fld>
            <a:endParaRPr lang="en-US" dirty="0"/>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8"/>
          <p:cNvSpPr>
            <a:spLocks noGrp="1" noChangeArrowheads="1"/>
          </p:cNvSpPr>
          <p:nvPr>
            <p:ph type="ftr" sz="quarter" idx="10"/>
          </p:nvPr>
        </p:nvSpPr>
        <p:spPr>
          <a:ln/>
        </p:spPr>
        <p:txBody>
          <a:bodyPr/>
          <a:lstStyle>
            <a:lvl1pPr>
              <a:defRPr/>
            </a:lvl1pPr>
          </a:lstStyle>
          <a:p>
            <a:pPr>
              <a:defRPr/>
            </a:pPr>
            <a:endParaRPr lang="en-US"/>
          </a:p>
        </p:txBody>
      </p:sp>
      <p:sp>
        <p:nvSpPr>
          <p:cNvPr id="8" name="Rectangle 19"/>
          <p:cNvSpPr>
            <a:spLocks noGrp="1" noChangeArrowheads="1"/>
          </p:cNvSpPr>
          <p:nvPr>
            <p:ph type="sldNum" sz="quarter" idx="11"/>
          </p:nvPr>
        </p:nvSpPr>
        <p:spPr>
          <a:ln/>
        </p:spPr>
        <p:txBody>
          <a:bodyPr/>
          <a:lstStyle>
            <a:lvl1pPr>
              <a:defRPr/>
            </a:lvl1pPr>
          </a:lstStyle>
          <a:p>
            <a:pPr>
              <a:defRPr/>
            </a:pPr>
            <a:fld id="{694B00B6-19B1-4A0E-8403-CFF9E8FDF7BF}" type="slidenum">
              <a:rPr lang="en-US"/>
              <a:pPr>
                <a:defRPr/>
              </a:pPr>
              <a:t>‹#›</a:t>
            </a:fld>
            <a:endParaRPr lang="en-US" dirty="0"/>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8"/>
          <p:cNvSpPr>
            <a:spLocks noGrp="1" noChangeArrowheads="1"/>
          </p:cNvSpPr>
          <p:nvPr>
            <p:ph type="ftr" sz="quarter" idx="10"/>
          </p:nvPr>
        </p:nvSpPr>
        <p:spPr>
          <a:ln/>
        </p:spPr>
        <p:txBody>
          <a:bodyPr/>
          <a:lstStyle>
            <a:lvl1pPr>
              <a:defRPr/>
            </a:lvl1pPr>
          </a:lstStyle>
          <a:p>
            <a:pPr>
              <a:defRPr/>
            </a:pPr>
            <a:endParaRPr lang="en-US"/>
          </a:p>
        </p:txBody>
      </p:sp>
      <p:sp>
        <p:nvSpPr>
          <p:cNvPr id="4" name="Rectangle 19"/>
          <p:cNvSpPr>
            <a:spLocks noGrp="1" noChangeArrowheads="1"/>
          </p:cNvSpPr>
          <p:nvPr>
            <p:ph type="sldNum" sz="quarter" idx="11"/>
          </p:nvPr>
        </p:nvSpPr>
        <p:spPr>
          <a:ln/>
        </p:spPr>
        <p:txBody>
          <a:bodyPr/>
          <a:lstStyle>
            <a:lvl1pPr>
              <a:defRPr/>
            </a:lvl1pPr>
          </a:lstStyle>
          <a:p>
            <a:pPr>
              <a:defRPr/>
            </a:pPr>
            <a:fld id="{713283CC-A043-49D4-82B3-B8CB85470D57}" type="slidenum">
              <a:rPr lang="en-US"/>
              <a:pPr>
                <a:defRPr/>
              </a:pPr>
              <a:t>‹#›</a:t>
            </a:fld>
            <a:endParaRPr lang="en-US" dirty="0"/>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8"/>
          <p:cNvSpPr>
            <a:spLocks noGrp="1" noChangeArrowheads="1"/>
          </p:cNvSpPr>
          <p:nvPr>
            <p:ph type="ftr" sz="quarter" idx="10"/>
          </p:nvPr>
        </p:nvSpPr>
        <p:spPr>
          <a:ln/>
        </p:spPr>
        <p:txBody>
          <a:bodyPr/>
          <a:lstStyle>
            <a:lvl1pPr>
              <a:defRPr/>
            </a:lvl1pPr>
          </a:lstStyle>
          <a:p>
            <a:pPr>
              <a:defRPr/>
            </a:pPr>
            <a:endParaRPr lang="en-US"/>
          </a:p>
        </p:txBody>
      </p:sp>
      <p:sp>
        <p:nvSpPr>
          <p:cNvPr id="3" name="Rectangle 19"/>
          <p:cNvSpPr>
            <a:spLocks noGrp="1" noChangeArrowheads="1"/>
          </p:cNvSpPr>
          <p:nvPr>
            <p:ph type="sldNum" sz="quarter" idx="11"/>
          </p:nvPr>
        </p:nvSpPr>
        <p:spPr>
          <a:ln/>
        </p:spPr>
        <p:txBody>
          <a:bodyPr/>
          <a:lstStyle>
            <a:lvl1pPr>
              <a:defRPr/>
            </a:lvl1pPr>
          </a:lstStyle>
          <a:p>
            <a:pPr>
              <a:defRPr/>
            </a:pPr>
            <a:fld id="{C07A20C7-2E8F-4B42-9000-3B49748BA81B}" type="slidenum">
              <a:rPr lang="en-US"/>
              <a:pPr>
                <a:defRPr/>
              </a:pPr>
              <a:t>‹#›</a:t>
            </a:fld>
            <a:endParaRPr lang="en-US" dirty="0"/>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8"/>
          <p:cNvSpPr>
            <a:spLocks noGrp="1" noChangeArrowheads="1"/>
          </p:cNvSpPr>
          <p:nvPr>
            <p:ph type="ftr" sz="quarter" idx="10"/>
          </p:nvPr>
        </p:nvSpPr>
        <p:spPr>
          <a:ln/>
        </p:spPr>
        <p:txBody>
          <a:bodyPr/>
          <a:lstStyle>
            <a:lvl1pPr>
              <a:defRPr/>
            </a:lvl1pPr>
          </a:lstStyle>
          <a:p>
            <a:pPr>
              <a:defRPr/>
            </a:pPr>
            <a:endParaRPr lang="en-US"/>
          </a:p>
        </p:txBody>
      </p:sp>
      <p:sp>
        <p:nvSpPr>
          <p:cNvPr id="6" name="Rectangle 19"/>
          <p:cNvSpPr>
            <a:spLocks noGrp="1" noChangeArrowheads="1"/>
          </p:cNvSpPr>
          <p:nvPr>
            <p:ph type="sldNum" sz="quarter" idx="11"/>
          </p:nvPr>
        </p:nvSpPr>
        <p:spPr>
          <a:ln/>
        </p:spPr>
        <p:txBody>
          <a:bodyPr/>
          <a:lstStyle>
            <a:lvl1pPr>
              <a:defRPr/>
            </a:lvl1pPr>
          </a:lstStyle>
          <a:p>
            <a:pPr>
              <a:defRPr/>
            </a:pPr>
            <a:fld id="{848152F7-3BB3-482C-94A7-709C1675E907}" type="slidenum">
              <a:rPr lang="en-US"/>
              <a:pPr>
                <a:defRPr/>
              </a:pPr>
              <a:t>‹#›</a:t>
            </a:fld>
            <a:endParaRPr lang="en-US" dirty="0"/>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8"/>
          <p:cNvSpPr>
            <a:spLocks noGrp="1" noChangeArrowheads="1"/>
          </p:cNvSpPr>
          <p:nvPr>
            <p:ph type="ftr" sz="quarter" idx="10"/>
          </p:nvPr>
        </p:nvSpPr>
        <p:spPr>
          <a:ln/>
        </p:spPr>
        <p:txBody>
          <a:bodyPr/>
          <a:lstStyle>
            <a:lvl1pPr>
              <a:defRPr/>
            </a:lvl1pPr>
          </a:lstStyle>
          <a:p>
            <a:pPr>
              <a:defRPr/>
            </a:pPr>
            <a:endParaRPr lang="en-US"/>
          </a:p>
        </p:txBody>
      </p:sp>
      <p:sp>
        <p:nvSpPr>
          <p:cNvPr id="6" name="Rectangle 19"/>
          <p:cNvSpPr>
            <a:spLocks noGrp="1" noChangeArrowheads="1"/>
          </p:cNvSpPr>
          <p:nvPr>
            <p:ph type="sldNum" sz="quarter" idx="11"/>
          </p:nvPr>
        </p:nvSpPr>
        <p:spPr>
          <a:ln/>
        </p:spPr>
        <p:txBody>
          <a:bodyPr/>
          <a:lstStyle>
            <a:lvl1pPr>
              <a:defRPr/>
            </a:lvl1pPr>
          </a:lstStyle>
          <a:p>
            <a:pPr>
              <a:defRPr/>
            </a:pPr>
            <a:fld id="{B76135BB-ACBA-4170-89D0-811C2F8CD839}" type="slidenum">
              <a:rPr lang="en-US"/>
              <a:pPr>
                <a:defRPr/>
              </a:pPr>
              <a:t>‹#›</a:t>
            </a:fld>
            <a:endParaRPr lang="en-US" dirty="0"/>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8"/>
          <p:cNvSpPr>
            <a:spLocks noGrp="1" noChangeArrowheads="1"/>
          </p:cNvSpPr>
          <p:nvPr>
            <p:ph type="ftr" sz="quarter" idx="10"/>
          </p:nvPr>
        </p:nvSpPr>
        <p:spPr>
          <a:ln/>
        </p:spPr>
        <p:txBody>
          <a:bodyPr/>
          <a:lstStyle>
            <a:lvl1pPr>
              <a:defRPr/>
            </a:lvl1pPr>
          </a:lstStyle>
          <a:p>
            <a:pPr>
              <a:defRPr/>
            </a:pPr>
            <a:endParaRPr lang="en-US"/>
          </a:p>
        </p:txBody>
      </p:sp>
      <p:sp>
        <p:nvSpPr>
          <p:cNvPr id="5" name="Rectangle 19"/>
          <p:cNvSpPr>
            <a:spLocks noGrp="1" noChangeArrowheads="1"/>
          </p:cNvSpPr>
          <p:nvPr>
            <p:ph type="sldNum" sz="quarter" idx="11"/>
          </p:nvPr>
        </p:nvSpPr>
        <p:spPr>
          <a:ln/>
        </p:spPr>
        <p:txBody>
          <a:bodyPr/>
          <a:lstStyle>
            <a:lvl1pPr>
              <a:defRPr/>
            </a:lvl1pPr>
          </a:lstStyle>
          <a:p>
            <a:pPr>
              <a:defRPr/>
            </a:pPr>
            <a:fld id="{D27139BC-1EF8-42B5-8FEC-0FD025072AB3}" type="slidenum">
              <a:rPr lang="en-US"/>
              <a:pPr>
                <a:defRPr/>
              </a:pPr>
              <a:t>‹#›</a:t>
            </a:fld>
            <a:endParaRPr lang="en-US" dirty="0"/>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7150" y="152400"/>
            <a:ext cx="2127250" cy="6172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400" y="152400"/>
            <a:ext cx="6229350" cy="6172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8"/>
          <p:cNvSpPr>
            <a:spLocks noGrp="1" noChangeArrowheads="1"/>
          </p:cNvSpPr>
          <p:nvPr>
            <p:ph type="ftr" sz="quarter" idx="10"/>
          </p:nvPr>
        </p:nvSpPr>
        <p:spPr>
          <a:ln/>
        </p:spPr>
        <p:txBody>
          <a:bodyPr/>
          <a:lstStyle>
            <a:lvl1pPr>
              <a:defRPr/>
            </a:lvl1pPr>
          </a:lstStyle>
          <a:p>
            <a:pPr>
              <a:defRPr/>
            </a:pPr>
            <a:endParaRPr lang="en-US"/>
          </a:p>
        </p:txBody>
      </p:sp>
      <p:sp>
        <p:nvSpPr>
          <p:cNvPr id="5" name="Rectangle 19"/>
          <p:cNvSpPr>
            <a:spLocks noGrp="1" noChangeArrowheads="1"/>
          </p:cNvSpPr>
          <p:nvPr>
            <p:ph type="sldNum" sz="quarter" idx="11"/>
          </p:nvPr>
        </p:nvSpPr>
        <p:spPr>
          <a:ln/>
        </p:spPr>
        <p:txBody>
          <a:bodyPr/>
          <a:lstStyle>
            <a:lvl1pPr>
              <a:defRPr/>
            </a:lvl1pPr>
          </a:lstStyle>
          <a:p>
            <a:pPr>
              <a:defRPr/>
            </a:pPr>
            <a:fld id="{09A4DBEC-9FE9-447E-A896-C8FC8B4D76DD}" type="slidenum">
              <a:rPr lang="en-US"/>
              <a:pPr>
                <a:defRPr/>
              </a:pPr>
              <a:t>‹#›</a:t>
            </a:fld>
            <a:endParaRPr lang="en-US" dirty="0"/>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Text Box 12"/>
          <p:cNvSpPr txBox="1">
            <a:spLocks noChangeArrowheads="1"/>
          </p:cNvSpPr>
          <p:nvPr userDrawn="1"/>
        </p:nvSpPr>
        <p:spPr bwMode="auto">
          <a:xfrm>
            <a:off x="3886200" y="6667500"/>
            <a:ext cx="5257800" cy="190500"/>
          </a:xfrm>
          <a:prstGeom prst="rect">
            <a:avLst/>
          </a:prstGeom>
          <a:noFill/>
          <a:ln w="9525">
            <a:noFill/>
            <a:miter lim="800000"/>
            <a:headEnd/>
            <a:tailEnd/>
          </a:ln>
          <a:effectLst/>
        </p:spPr>
        <p:txBody>
          <a:bodyPr/>
          <a:lstStyle/>
          <a:p>
            <a:pPr algn="r" fontAlgn="auto">
              <a:lnSpc>
                <a:spcPct val="75000"/>
              </a:lnSpc>
              <a:spcBef>
                <a:spcPct val="50000"/>
              </a:spcBef>
              <a:spcAft>
                <a:spcPct val="40000"/>
              </a:spcAft>
              <a:buClr>
                <a:schemeClr val="bg1"/>
              </a:buClr>
              <a:buFont typeface="Times" pitchFamily="18" charset="0"/>
              <a:buNone/>
              <a:defRPr/>
            </a:pPr>
            <a:r>
              <a:rPr lang="en-US" sz="900" dirty="0">
                <a:latin typeface="Verdana" pitchFamily="34" charset="0"/>
                <a:cs typeface="Arial" charset="0"/>
              </a:rPr>
              <a:t>Tech Mahindra Limited confidential</a:t>
            </a:r>
          </a:p>
        </p:txBody>
      </p:sp>
      <p:sp>
        <p:nvSpPr>
          <p:cNvPr id="5" name="Line 14"/>
          <p:cNvSpPr>
            <a:spLocks noChangeShapeType="1"/>
          </p:cNvSpPr>
          <p:nvPr userDrawn="1"/>
        </p:nvSpPr>
        <p:spPr bwMode="auto">
          <a:xfrm>
            <a:off x="0" y="6629400"/>
            <a:ext cx="9144000" cy="0"/>
          </a:xfrm>
          <a:prstGeom prst="line">
            <a:avLst/>
          </a:prstGeom>
          <a:noFill/>
          <a:ln w="9525">
            <a:solidFill>
              <a:schemeClr val="bg2"/>
            </a:solidFill>
            <a:round/>
            <a:headEnd/>
            <a:tailEnd/>
          </a:ln>
          <a:effectLst/>
        </p:spPr>
        <p:txBody>
          <a:bodyPr/>
          <a:lstStyle/>
          <a:p>
            <a:pPr fontAlgn="auto">
              <a:spcBef>
                <a:spcPts val="0"/>
              </a:spcBef>
              <a:spcAft>
                <a:spcPts val="0"/>
              </a:spcAft>
              <a:defRPr/>
            </a:pPr>
            <a:endParaRPr lang="en-US" dirty="0">
              <a:latin typeface="+mn-lt"/>
              <a:cs typeface="Arial" charset="0"/>
            </a:endParaRPr>
          </a:p>
        </p:txBody>
      </p:sp>
      <p:sp>
        <p:nvSpPr>
          <p:cNvPr id="6" name="Text Box 15"/>
          <p:cNvSpPr txBox="1">
            <a:spLocks noChangeArrowheads="1"/>
          </p:cNvSpPr>
          <p:nvPr userDrawn="1"/>
        </p:nvSpPr>
        <p:spPr bwMode="auto">
          <a:xfrm>
            <a:off x="152400" y="6694488"/>
            <a:ext cx="2514600" cy="136525"/>
          </a:xfrm>
          <a:prstGeom prst="rect">
            <a:avLst/>
          </a:prstGeom>
          <a:noFill/>
          <a:ln w="9525">
            <a:noFill/>
            <a:miter lim="800000"/>
            <a:headEnd/>
            <a:tailEnd/>
          </a:ln>
          <a:effectLst/>
        </p:spPr>
        <p:txBody>
          <a:bodyPr lIns="0" tIns="0" rIns="0" bIns="0">
            <a:spAutoFit/>
          </a:bodyPr>
          <a:lstStyle/>
          <a:p>
            <a:pPr fontAlgn="auto">
              <a:spcBef>
                <a:spcPct val="50000"/>
              </a:spcBef>
              <a:spcAft>
                <a:spcPts val="0"/>
              </a:spcAft>
              <a:defRPr/>
            </a:pPr>
            <a:r>
              <a:rPr lang="en-US" sz="900" dirty="0">
                <a:latin typeface="Verdana" pitchFamily="34" charset="0"/>
                <a:cs typeface="Arial" charset="0"/>
              </a:rPr>
              <a:t>© Tech Mahindra Limited 2007</a:t>
            </a:r>
          </a:p>
        </p:txBody>
      </p:sp>
      <p:pic>
        <p:nvPicPr>
          <p:cNvPr id="7" name="Picture 18" descr="theme_4"/>
          <p:cNvPicPr>
            <a:picLocks noChangeAspect="1" noChangeArrowheads="1"/>
          </p:cNvPicPr>
          <p:nvPr userDrawn="1"/>
        </p:nvPicPr>
        <p:blipFill>
          <a:blip r:embed="rId2" cstate="print"/>
          <a:srcRect/>
          <a:stretch>
            <a:fillRect/>
          </a:stretch>
        </p:blipFill>
        <p:spPr bwMode="auto">
          <a:xfrm>
            <a:off x="0" y="2371725"/>
            <a:ext cx="9144000" cy="2114550"/>
          </a:xfrm>
          <a:prstGeom prst="rect">
            <a:avLst/>
          </a:prstGeom>
          <a:noFill/>
          <a:ln w="9525">
            <a:noFill/>
            <a:miter lim="800000"/>
            <a:headEnd/>
            <a:tailEnd/>
          </a:ln>
        </p:spPr>
      </p:pic>
      <p:sp>
        <p:nvSpPr>
          <p:cNvPr id="6154" name="Rectangle 10"/>
          <p:cNvSpPr>
            <a:spLocks noGrp="1" noChangeArrowheads="1"/>
          </p:cNvSpPr>
          <p:nvPr>
            <p:ph type="ctrTitle"/>
          </p:nvPr>
        </p:nvSpPr>
        <p:spPr>
          <a:xfrm>
            <a:off x="1143000" y="4449763"/>
            <a:ext cx="7467600" cy="838200"/>
          </a:xfrm>
        </p:spPr>
        <p:txBody>
          <a:bodyPr lIns="91440" anchor="t"/>
          <a:lstStyle>
            <a:lvl1pPr>
              <a:defRPr sz="3200">
                <a:solidFill>
                  <a:srgbClr val="FF0000"/>
                </a:solidFill>
              </a:defRPr>
            </a:lvl1pPr>
          </a:lstStyle>
          <a:p>
            <a:r>
              <a:rPr lang="en-US"/>
              <a:t>Click to edit Master title style</a:t>
            </a:r>
          </a:p>
        </p:txBody>
      </p:sp>
      <p:sp>
        <p:nvSpPr>
          <p:cNvPr id="6155" name="Rectangle 11"/>
          <p:cNvSpPr>
            <a:spLocks noGrp="1" noChangeArrowheads="1"/>
          </p:cNvSpPr>
          <p:nvPr>
            <p:ph type="subTitle" idx="1"/>
          </p:nvPr>
        </p:nvSpPr>
        <p:spPr>
          <a:xfrm>
            <a:off x="1143000" y="5943600"/>
            <a:ext cx="7480300" cy="533400"/>
          </a:xfrm>
        </p:spPr>
        <p:txBody>
          <a:bodyPr/>
          <a:lstStyle>
            <a:lvl1pPr marL="0" indent="0">
              <a:buFont typeface="Wingdings" pitchFamily="2" charset="2"/>
              <a:buNone/>
              <a:defRPr sz="2400"/>
            </a:lvl1pPr>
          </a:lstStyle>
          <a:p>
            <a:r>
              <a:rPr lang="en-US"/>
              <a:t>Click to edit Master subtitle style</a:t>
            </a:r>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8"/>
          <p:cNvSpPr>
            <a:spLocks noGrp="1" noChangeArrowheads="1"/>
          </p:cNvSpPr>
          <p:nvPr>
            <p:ph type="ftr" sz="quarter" idx="10"/>
          </p:nvPr>
        </p:nvSpPr>
        <p:spPr>
          <a:ln/>
        </p:spPr>
        <p:txBody>
          <a:bodyPr/>
          <a:lstStyle>
            <a:lvl1pPr>
              <a:defRPr/>
            </a:lvl1pPr>
          </a:lstStyle>
          <a:p>
            <a:pPr>
              <a:defRPr/>
            </a:pPr>
            <a:endParaRPr lang="en-US"/>
          </a:p>
        </p:txBody>
      </p:sp>
      <p:sp>
        <p:nvSpPr>
          <p:cNvPr id="5" name="Rectangle 19"/>
          <p:cNvSpPr>
            <a:spLocks noGrp="1" noChangeArrowheads="1"/>
          </p:cNvSpPr>
          <p:nvPr>
            <p:ph type="sldNum" sz="quarter" idx="11"/>
          </p:nvPr>
        </p:nvSpPr>
        <p:spPr>
          <a:ln/>
        </p:spPr>
        <p:txBody>
          <a:bodyPr/>
          <a:lstStyle>
            <a:lvl1pPr>
              <a:defRPr/>
            </a:lvl1pPr>
          </a:lstStyle>
          <a:p>
            <a:pPr>
              <a:defRPr/>
            </a:pPr>
            <a:fld id="{0D4EF632-1215-4146-A25F-774B145D3A7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8"/>
          <p:cNvSpPr>
            <a:spLocks noGrp="1" noChangeArrowheads="1"/>
          </p:cNvSpPr>
          <p:nvPr>
            <p:ph type="ftr" sz="quarter" idx="10"/>
          </p:nvPr>
        </p:nvSpPr>
        <p:spPr>
          <a:ln/>
        </p:spPr>
        <p:txBody>
          <a:bodyPr/>
          <a:lstStyle>
            <a:lvl1pPr>
              <a:defRPr/>
            </a:lvl1pPr>
          </a:lstStyle>
          <a:p>
            <a:pPr>
              <a:defRPr/>
            </a:pPr>
            <a:endParaRPr lang="en-US"/>
          </a:p>
        </p:txBody>
      </p:sp>
      <p:sp>
        <p:nvSpPr>
          <p:cNvPr id="5" name="Rectangle 19"/>
          <p:cNvSpPr>
            <a:spLocks noGrp="1" noChangeArrowheads="1"/>
          </p:cNvSpPr>
          <p:nvPr>
            <p:ph type="sldNum" sz="quarter" idx="11"/>
          </p:nvPr>
        </p:nvSpPr>
        <p:spPr>
          <a:ln/>
        </p:spPr>
        <p:txBody>
          <a:bodyPr/>
          <a:lstStyle>
            <a:lvl1pPr>
              <a:defRPr/>
            </a:lvl1pPr>
          </a:lstStyle>
          <a:p>
            <a:pPr>
              <a:defRPr/>
            </a:pPr>
            <a:fld id="{74EBB8FA-41DB-470E-9EA9-244B35DE57DF}" type="slidenum">
              <a:rPr lang="en-US"/>
              <a:pPr>
                <a:defRPr/>
              </a:pPr>
              <a:t>‹#›</a:t>
            </a:fld>
            <a:endParaRPr lang="en-US" dirty="0"/>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685800"/>
            <a:ext cx="4038600" cy="563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95800" y="685800"/>
            <a:ext cx="4038600" cy="563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8"/>
          <p:cNvSpPr>
            <a:spLocks noGrp="1" noChangeArrowheads="1"/>
          </p:cNvSpPr>
          <p:nvPr>
            <p:ph type="ftr" sz="quarter" idx="10"/>
          </p:nvPr>
        </p:nvSpPr>
        <p:spPr>
          <a:ln/>
        </p:spPr>
        <p:txBody>
          <a:bodyPr/>
          <a:lstStyle>
            <a:lvl1pPr>
              <a:defRPr/>
            </a:lvl1pPr>
          </a:lstStyle>
          <a:p>
            <a:pPr>
              <a:defRPr/>
            </a:pPr>
            <a:endParaRPr lang="en-US"/>
          </a:p>
        </p:txBody>
      </p:sp>
      <p:sp>
        <p:nvSpPr>
          <p:cNvPr id="6" name="Rectangle 19"/>
          <p:cNvSpPr>
            <a:spLocks noGrp="1" noChangeArrowheads="1"/>
          </p:cNvSpPr>
          <p:nvPr>
            <p:ph type="sldNum" sz="quarter" idx="11"/>
          </p:nvPr>
        </p:nvSpPr>
        <p:spPr>
          <a:ln/>
        </p:spPr>
        <p:txBody>
          <a:bodyPr/>
          <a:lstStyle>
            <a:lvl1pPr>
              <a:defRPr/>
            </a:lvl1pPr>
          </a:lstStyle>
          <a:p>
            <a:pPr>
              <a:defRPr/>
            </a:pPr>
            <a:fld id="{9C758F8A-4D23-4346-86D3-BEBA9D061D9D}" type="slidenum">
              <a:rPr lang="en-US"/>
              <a:pPr>
                <a:defRPr/>
              </a:pPr>
              <a:t>‹#›</a:t>
            </a:fld>
            <a:endParaRPr lang="en-US" dirty="0"/>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8"/>
          <p:cNvSpPr>
            <a:spLocks noGrp="1" noChangeArrowheads="1"/>
          </p:cNvSpPr>
          <p:nvPr>
            <p:ph type="ftr" sz="quarter" idx="10"/>
          </p:nvPr>
        </p:nvSpPr>
        <p:spPr>
          <a:ln/>
        </p:spPr>
        <p:txBody>
          <a:bodyPr/>
          <a:lstStyle>
            <a:lvl1pPr>
              <a:defRPr/>
            </a:lvl1pPr>
          </a:lstStyle>
          <a:p>
            <a:pPr>
              <a:defRPr/>
            </a:pPr>
            <a:endParaRPr lang="en-US"/>
          </a:p>
        </p:txBody>
      </p:sp>
      <p:sp>
        <p:nvSpPr>
          <p:cNvPr id="8" name="Rectangle 19"/>
          <p:cNvSpPr>
            <a:spLocks noGrp="1" noChangeArrowheads="1"/>
          </p:cNvSpPr>
          <p:nvPr>
            <p:ph type="sldNum" sz="quarter" idx="11"/>
          </p:nvPr>
        </p:nvSpPr>
        <p:spPr>
          <a:ln/>
        </p:spPr>
        <p:txBody>
          <a:bodyPr/>
          <a:lstStyle>
            <a:lvl1pPr>
              <a:defRPr/>
            </a:lvl1pPr>
          </a:lstStyle>
          <a:p>
            <a:pPr>
              <a:defRPr/>
            </a:pPr>
            <a:fld id="{7438994A-D459-4582-9AAE-75EA71179F00}" type="slidenum">
              <a:rPr lang="en-US"/>
              <a:pPr>
                <a:defRPr/>
              </a:pPr>
              <a:t>‹#›</a:t>
            </a:fld>
            <a:endParaRPr lang="en-US" dirty="0"/>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8"/>
          <p:cNvSpPr>
            <a:spLocks noGrp="1" noChangeArrowheads="1"/>
          </p:cNvSpPr>
          <p:nvPr>
            <p:ph type="ftr" sz="quarter" idx="10"/>
          </p:nvPr>
        </p:nvSpPr>
        <p:spPr>
          <a:ln/>
        </p:spPr>
        <p:txBody>
          <a:bodyPr/>
          <a:lstStyle>
            <a:lvl1pPr>
              <a:defRPr/>
            </a:lvl1pPr>
          </a:lstStyle>
          <a:p>
            <a:pPr>
              <a:defRPr/>
            </a:pPr>
            <a:endParaRPr lang="en-US"/>
          </a:p>
        </p:txBody>
      </p:sp>
      <p:sp>
        <p:nvSpPr>
          <p:cNvPr id="4" name="Rectangle 19"/>
          <p:cNvSpPr>
            <a:spLocks noGrp="1" noChangeArrowheads="1"/>
          </p:cNvSpPr>
          <p:nvPr>
            <p:ph type="sldNum" sz="quarter" idx="11"/>
          </p:nvPr>
        </p:nvSpPr>
        <p:spPr>
          <a:ln/>
        </p:spPr>
        <p:txBody>
          <a:bodyPr/>
          <a:lstStyle>
            <a:lvl1pPr>
              <a:defRPr/>
            </a:lvl1pPr>
          </a:lstStyle>
          <a:p>
            <a:pPr>
              <a:defRPr/>
            </a:pPr>
            <a:fld id="{82A2B55B-5ABD-4123-871F-D8E5B206274B}" type="slidenum">
              <a:rPr lang="en-US"/>
              <a:pPr>
                <a:defRPr/>
              </a:pPr>
              <a:t>‹#›</a:t>
            </a:fld>
            <a:endParaRPr lang="en-US" dirty="0"/>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8"/>
          <p:cNvSpPr>
            <a:spLocks noGrp="1" noChangeArrowheads="1"/>
          </p:cNvSpPr>
          <p:nvPr>
            <p:ph type="ftr" sz="quarter" idx="10"/>
          </p:nvPr>
        </p:nvSpPr>
        <p:spPr>
          <a:ln/>
        </p:spPr>
        <p:txBody>
          <a:bodyPr/>
          <a:lstStyle>
            <a:lvl1pPr>
              <a:defRPr/>
            </a:lvl1pPr>
          </a:lstStyle>
          <a:p>
            <a:pPr>
              <a:defRPr/>
            </a:pPr>
            <a:endParaRPr lang="en-US"/>
          </a:p>
        </p:txBody>
      </p:sp>
      <p:sp>
        <p:nvSpPr>
          <p:cNvPr id="3" name="Rectangle 19"/>
          <p:cNvSpPr>
            <a:spLocks noGrp="1" noChangeArrowheads="1"/>
          </p:cNvSpPr>
          <p:nvPr>
            <p:ph type="sldNum" sz="quarter" idx="11"/>
          </p:nvPr>
        </p:nvSpPr>
        <p:spPr>
          <a:ln/>
        </p:spPr>
        <p:txBody>
          <a:bodyPr/>
          <a:lstStyle>
            <a:lvl1pPr>
              <a:defRPr/>
            </a:lvl1pPr>
          </a:lstStyle>
          <a:p>
            <a:pPr>
              <a:defRPr/>
            </a:pPr>
            <a:fld id="{B3BA5470-7E38-498F-B58D-2DEC37BB77D5}" type="slidenum">
              <a:rPr lang="en-US"/>
              <a:pPr>
                <a:defRPr/>
              </a:pPr>
              <a:t>‹#›</a:t>
            </a:fld>
            <a:endParaRPr lang="en-US" dirty="0"/>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8"/>
          <p:cNvSpPr>
            <a:spLocks noGrp="1" noChangeArrowheads="1"/>
          </p:cNvSpPr>
          <p:nvPr>
            <p:ph type="ftr" sz="quarter" idx="10"/>
          </p:nvPr>
        </p:nvSpPr>
        <p:spPr>
          <a:ln/>
        </p:spPr>
        <p:txBody>
          <a:bodyPr/>
          <a:lstStyle>
            <a:lvl1pPr>
              <a:defRPr/>
            </a:lvl1pPr>
          </a:lstStyle>
          <a:p>
            <a:pPr>
              <a:defRPr/>
            </a:pPr>
            <a:endParaRPr lang="en-US"/>
          </a:p>
        </p:txBody>
      </p:sp>
      <p:sp>
        <p:nvSpPr>
          <p:cNvPr id="6" name="Rectangle 19"/>
          <p:cNvSpPr>
            <a:spLocks noGrp="1" noChangeArrowheads="1"/>
          </p:cNvSpPr>
          <p:nvPr>
            <p:ph type="sldNum" sz="quarter" idx="11"/>
          </p:nvPr>
        </p:nvSpPr>
        <p:spPr>
          <a:ln/>
        </p:spPr>
        <p:txBody>
          <a:bodyPr/>
          <a:lstStyle>
            <a:lvl1pPr>
              <a:defRPr/>
            </a:lvl1pPr>
          </a:lstStyle>
          <a:p>
            <a:pPr>
              <a:defRPr/>
            </a:pPr>
            <a:fld id="{34D2EE6E-8DE3-4813-A5B0-EC2DBA2B843C}" type="slidenum">
              <a:rPr lang="en-US"/>
              <a:pPr>
                <a:defRPr/>
              </a:pPr>
              <a:t>‹#›</a:t>
            </a:fld>
            <a:endParaRPr lang="en-US" dirty="0"/>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8"/>
          <p:cNvSpPr>
            <a:spLocks noGrp="1" noChangeArrowheads="1"/>
          </p:cNvSpPr>
          <p:nvPr>
            <p:ph type="ftr" sz="quarter" idx="10"/>
          </p:nvPr>
        </p:nvSpPr>
        <p:spPr>
          <a:ln/>
        </p:spPr>
        <p:txBody>
          <a:bodyPr/>
          <a:lstStyle>
            <a:lvl1pPr>
              <a:defRPr/>
            </a:lvl1pPr>
          </a:lstStyle>
          <a:p>
            <a:pPr>
              <a:defRPr/>
            </a:pPr>
            <a:endParaRPr lang="en-US"/>
          </a:p>
        </p:txBody>
      </p:sp>
      <p:sp>
        <p:nvSpPr>
          <p:cNvPr id="6" name="Rectangle 19"/>
          <p:cNvSpPr>
            <a:spLocks noGrp="1" noChangeArrowheads="1"/>
          </p:cNvSpPr>
          <p:nvPr>
            <p:ph type="sldNum" sz="quarter" idx="11"/>
          </p:nvPr>
        </p:nvSpPr>
        <p:spPr>
          <a:ln/>
        </p:spPr>
        <p:txBody>
          <a:bodyPr/>
          <a:lstStyle>
            <a:lvl1pPr>
              <a:defRPr/>
            </a:lvl1pPr>
          </a:lstStyle>
          <a:p>
            <a:pPr>
              <a:defRPr/>
            </a:pPr>
            <a:fld id="{60DBB804-102C-4298-B503-6FAE6E464C01}" type="slidenum">
              <a:rPr lang="en-US"/>
              <a:pPr>
                <a:defRPr/>
              </a:pPr>
              <a:t>‹#›</a:t>
            </a:fld>
            <a:endParaRPr lang="en-US" dirty="0"/>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8"/>
          <p:cNvSpPr>
            <a:spLocks noGrp="1" noChangeArrowheads="1"/>
          </p:cNvSpPr>
          <p:nvPr>
            <p:ph type="ftr" sz="quarter" idx="10"/>
          </p:nvPr>
        </p:nvSpPr>
        <p:spPr>
          <a:ln/>
        </p:spPr>
        <p:txBody>
          <a:bodyPr/>
          <a:lstStyle>
            <a:lvl1pPr>
              <a:defRPr/>
            </a:lvl1pPr>
          </a:lstStyle>
          <a:p>
            <a:pPr>
              <a:defRPr/>
            </a:pPr>
            <a:endParaRPr lang="en-US"/>
          </a:p>
        </p:txBody>
      </p:sp>
      <p:sp>
        <p:nvSpPr>
          <p:cNvPr id="5" name="Rectangle 19"/>
          <p:cNvSpPr>
            <a:spLocks noGrp="1" noChangeArrowheads="1"/>
          </p:cNvSpPr>
          <p:nvPr>
            <p:ph type="sldNum" sz="quarter" idx="11"/>
          </p:nvPr>
        </p:nvSpPr>
        <p:spPr>
          <a:ln/>
        </p:spPr>
        <p:txBody>
          <a:bodyPr/>
          <a:lstStyle>
            <a:lvl1pPr>
              <a:defRPr/>
            </a:lvl1pPr>
          </a:lstStyle>
          <a:p>
            <a:pPr>
              <a:defRPr/>
            </a:pPr>
            <a:fld id="{CFEF4844-CA3E-454F-B886-0A20C89852F0}" type="slidenum">
              <a:rPr lang="en-US"/>
              <a:pPr>
                <a:defRPr/>
              </a:pPr>
              <a:t>‹#›</a:t>
            </a:fld>
            <a:endParaRPr lang="en-US" dirty="0"/>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7150" y="152400"/>
            <a:ext cx="2127250" cy="6172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400" y="152400"/>
            <a:ext cx="6229350" cy="6172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8"/>
          <p:cNvSpPr>
            <a:spLocks noGrp="1" noChangeArrowheads="1"/>
          </p:cNvSpPr>
          <p:nvPr>
            <p:ph type="ftr" sz="quarter" idx="10"/>
          </p:nvPr>
        </p:nvSpPr>
        <p:spPr>
          <a:ln/>
        </p:spPr>
        <p:txBody>
          <a:bodyPr/>
          <a:lstStyle>
            <a:lvl1pPr>
              <a:defRPr/>
            </a:lvl1pPr>
          </a:lstStyle>
          <a:p>
            <a:pPr>
              <a:defRPr/>
            </a:pPr>
            <a:endParaRPr lang="en-US"/>
          </a:p>
        </p:txBody>
      </p:sp>
      <p:sp>
        <p:nvSpPr>
          <p:cNvPr id="5" name="Rectangle 19"/>
          <p:cNvSpPr>
            <a:spLocks noGrp="1" noChangeArrowheads="1"/>
          </p:cNvSpPr>
          <p:nvPr>
            <p:ph type="sldNum" sz="quarter" idx="11"/>
          </p:nvPr>
        </p:nvSpPr>
        <p:spPr>
          <a:ln/>
        </p:spPr>
        <p:txBody>
          <a:bodyPr/>
          <a:lstStyle>
            <a:lvl1pPr>
              <a:defRPr/>
            </a:lvl1pPr>
          </a:lstStyle>
          <a:p>
            <a:pPr>
              <a:defRPr/>
            </a:pPr>
            <a:fld id="{F3C69886-2E68-4F01-A31C-6FA4489F8508}" type="slidenum">
              <a:rPr lang="en-US"/>
              <a:pPr>
                <a:defRPr/>
              </a:pPr>
              <a:t>‹#›</a:t>
            </a:fld>
            <a:endParaRPr lang="en-US" dirty="0"/>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Text Box 12"/>
          <p:cNvSpPr txBox="1">
            <a:spLocks noChangeArrowheads="1"/>
          </p:cNvSpPr>
          <p:nvPr userDrawn="1"/>
        </p:nvSpPr>
        <p:spPr bwMode="auto">
          <a:xfrm>
            <a:off x="3886200" y="6667500"/>
            <a:ext cx="5257800" cy="190500"/>
          </a:xfrm>
          <a:prstGeom prst="rect">
            <a:avLst/>
          </a:prstGeom>
          <a:noFill/>
          <a:ln w="9525">
            <a:noFill/>
            <a:miter lim="800000"/>
            <a:headEnd/>
            <a:tailEnd/>
          </a:ln>
          <a:effectLst/>
        </p:spPr>
        <p:txBody>
          <a:bodyPr/>
          <a:lstStyle/>
          <a:p>
            <a:pPr algn="r" fontAlgn="auto">
              <a:lnSpc>
                <a:spcPct val="75000"/>
              </a:lnSpc>
              <a:spcBef>
                <a:spcPct val="50000"/>
              </a:spcBef>
              <a:spcAft>
                <a:spcPct val="40000"/>
              </a:spcAft>
              <a:buClr>
                <a:schemeClr val="bg1"/>
              </a:buClr>
              <a:buFont typeface="Times" pitchFamily="18" charset="0"/>
              <a:buNone/>
              <a:defRPr/>
            </a:pPr>
            <a:r>
              <a:rPr lang="en-US" sz="900" dirty="0">
                <a:latin typeface="Verdana" pitchFamily="34" charset="0"/>
                <a:cs typeface="Arial" charset="0"/>
              </a:rPr>
              <a:t>Tech Mahindra Limited confidential</a:t>
            </a:r>
          </a:p>
        </p:txBody>
      </p:sp>
      <p:sp>
        <p:nvSpPr>
          <p:cNvPr id="5" name="Line 14"/>
          <p:cNvSpPr>
            <a:spLocks noChangeShapeType="1"/>
          </p:cNvSpPr>
          <p:nvPr userDrawn="1"/>
        </p:nvSpPr>
        <p:spPr bwMode="auto">
          <a:xfrm>
            <a:off x="0" y="6629400"/>
            <a:ext cx="9144000" cy="0"/>
          </a:xfrm>
          <a:prstGeom prst="line">
            <a:avLst/>
          </a:prstGeom>
          <a:noFill/>
          <a:ln w="9525">
            <a:solidFill>
              <a:schemeClr val="bg2"/>
            </a:solidFill>
            <a:round/>
            <a:headEnd/>
            <a:tailEnd/>
          </a:ln>
          <a:effectLst/>
        </p:spPr>
        <p:txBody>
          <a:bodyPr/>
          <a:lstStyle/>
          <a:p>
            <a:pPr fontAlgn="auto">
              <a:spcBef>
                <a:spcPts val="0"/>
              </a:spcBef>
              <a:spcAft>
                <a:spcPts val="0"/>
              </a:spcAft>
              <a:defRPr/>
            </a:pPr>
            <a:endParaRPr lang="en-US" dirty="0">
              <a:latin typeface="+mn-lt"/>
              <a:cs typeface="Arial" charset="0"/>
            </a:endParaRPr>
          </a:p>
        </p:txBody>
      </p:sp>
      <p:sp>
        <p:nvSpPr>
          <p:cNvPr id="6" name="Text Box 15"/>
          <p:cNvSpPr txBox="1">
            <a:spLocks noChangeArrowheads="1"/>
          </p:cNvSpPr>
          <p:nvPr userDrawn="1"/>
        </p:nvSpPr>
        <p:spPr bwMode="auto">
          <a:xfrm>
            <a:off x="152400" y="6694488"/>
            <a:ext cx="2514600" cy="136525"/>
          </a:xfrm>
          <a:prstGeom prst="rect">
            <a:avLst/>
          </a:prstGeom>
          <a:noFill/>
          <a:ln w="9525">
            <a:noFill/>
            <a:miter lim="800000"/>
            <a:headEnd/>
            <a:tailEnd/>
          </a:ln>
          <a:effectLst/>
        </p:spPr>
        <p:txBody>
          <a:bodyPr lIns="0" tIns="0" rIns="0" bIns="0">
            <a:spAutoFit/>
          </a:bodyPr>
          <a:lstStyle/>
          <a:p>
            <a:pPr fontAlgn="auto">
              <a:spcBef>
                <a:spcPct val="50000"/>
              </a:spcBef>
              <a:spcAft>
                <a:spcPts val="0"/>
              </a:spcAft>
              <a:defRPr/>
            </a:pPr>
            <a:r>
              <a:rPr lang="en-US" sz="900" dirty="0">
                <a:latin typeface="Verdana" pitchFamily="34" charset="0"/>
                <a:cs typeface="Arial" charset="0"/>
              </a:rPr>
              <a:t>© Tech Mahindra Limited 2007</a:t>
            </a:r>
          </a:p>
        </p:txBody>
      </p:sp>
      <p:pic>
        <p:nvPicPr>
          <p:cNvPr id="7" name="Picture 18" descr="theme_4"/>
          <p:cNvPicPr>
            <a:picLocks noChangeAspect="1" noChangeArrowheads="1"/>
          </p:cNvPicPr>
          <p:nvPr userDrawn="1"/>
        </p:nvPicPr>
        <p:blipFill>
          <a:blip r:embed="rId2" cstate="print"/>
          <a:srcRect/>
          <a:stretch>
            <a:fillRect/>
          </a:stretch>
        </p:blipFill>
        <p:spPr bwMode="auto">
          <a:xfrm>
            <a:off x="0" y="2371725"/>
            <a:ext cx="9144000" cy="2114550"/>
          </a:xfrm>
          <a:prstGeom prst="rect">
            <a:avLst/>
          </a:prstGeom>
          <a:noFill/>
          <a:ln w="9525">
            <a:noFill/>
            <a:miter lim="800000"/>
            <a:headEnd/>
            <a:tailEnd/>
          </a:ln>
        </p:spPr>
      </p:pic>
      <p:sp>
        <p:nvSpPr>
          <p:cNvPr id="6154" name="Rectangle 10"/>
          <p:cNvSpPr>
            <a:spLocks noGrp="1" noChangeArrowheads="1"/>
          </p:cNvSpPr>
          <p:nvPr>
            <p:ph type="ctrTitle"/>
          </p:nvPr>
        </p:nvSpPr>
        <p:spPr>
          <a:xfrm>
            <a:off x="1143000" y="4449763"/>
            <a:ext cx="7467600" cy="838200"/>
          </a:xfrm>
        </p:spPr>
        <p:txBody>
          <a:bodyPr lIns="91440" anchor="t"/>
          <a:lstStyle>
            <a:lvl1pPr>
              <a:defRPr sz="3200">
                <a:solidFill>
                  <a:srgbClr val="FF0000"/>
                </a:solidFill>
              </a:defRPr>
            </a:lvl1pPr>
          </a:lstStyle>
          <a:p>
            <a:r>
              <a:rPr lang="en-US"/>
              <a:t>Click to edit Master title style</a:t>
            </a:r>
          </a:p>
        </p:txBody>
      </p:sp>
      <p:sp>
        <p:nvSpPr>
          <p:cNvPr id="6155" name="Rectangle 11"/>
          <p:cNvSpPr>
            <a:spLocks noGrp="1" noChangeArrowheads="1"/>
          </p:cNvSpPr>
          <p:nvPr>
            <p:ph type="subTitle" idx="1"/>
          </p:nvPr>
        </p:nvSpPr>
        <p:spPr>
          <a:xfrm>
            <a:off x="1143000" y="5943600"/>
            <a:ext cx="7480300" cy="533400"/>
          </a:xfrm>
        </p:spPr>
        <p:txBody>
          <a:bodyPr/>
          <a:lstStyle>
            <a:lvl1pPr marL="0" indent="0">
              <a:buFont typeface="Wingdings" pitchFamily="2" charset="2"/>
              <a:buNone/>
              <a:defRPr sz="2400"/>
            </a:lvl1pPr>
          </a:lstStyle>
          <a:p>
            <a:r>
              <a:rPr lang="en-US"/>
              <a:t>Click to edit Master subtitle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8"/>
          <p:cNvSpPr>
            <a:spLocks noGrp="1" noChangeArrowheads="1"/>
          </p:cNvSpPr>
          <p:nvPr>
            <p:ph type="ftr" sz="quarter" idx="10"/>
          </p:nvPr>
        </p:nvSpPr>
        <p:spPr>
          <a:ln/>
        </p:spPr>
        <p:txBody>
          <a:bodyPr/>
          <a:lstStyle>
            <a:lvl1pPr>
              <a:defRPr/>
            </a:lvl1pPr>
          </a:lstStyle>
          <a:p>
            <a:pPr>
              <a:defRPr/>
            </a:pPr>
            <a:endParaRPr lang="en-US"/>
          </a:p>
        </p:txBody>
      </p:sp>
      <p:sp>
        <p:nvSpPr>
          <p:cNvPr id="5" name="Rectangle 19"/>
          <p:cNvSpPr>
            <a:spLocks noGrp="1" noChangeArrowheads="1"/>
          </p:cNvSpPr>
          <p:nvPr>
            <p:ph type="sldNum" sz="quarter" idx="11"/>
          </p:nvPr>
        </p:nvSpPr>
        <p:spPr>
          <a:ln/>
        </p:spPr>
        <p:txBody>
          <a:bodyPr/>
          <a:lstStyle>
            <a:lvl1pPr>
              <a:defRPr/>
            </a:lvl1pPr>
          </a:lstStyle>
          <a:p>
            <a:pPr>
              <a:defRPr/>
            </a:pPr>
            <a:fld id="{0652EB39-1FE8-4816-9EAC-E3DB17230000}" type="slidenum">
              <a:rPr lang="en-US"/>
              <a:pPr>
                <a:defRPr/>
              </a:pPr>
              <a:t>‹#›</a:t>
            </a:fld>
            <a:endParaRPr lang="en-US" dirty="0"/>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8"/>
          <p:cNvSpPr>
            <a:spLocks noGrp="1" noChangeArrowheads="1"/>
          </p:cNvSpPr>
          <p:nvPr>
            <p:ph type="ftr" sz="quarter" idx="10"/>
          </p:nvPr>
        </p:nvSpPr>
        <p:spPr>
          <a:ln/>
        </p:spPr>
        <p:txBody>
          <a:bodyPr/>
          <a:lstStyle>
            <a:lvl1pPr>
              <a:defRPr/>
            </a:lvl1pPr>
          </a:lstStyle>
          <a:p>
            <a:pPr>
              <a:defRPr/>
            </a:pPr>
            <a:endParaRPr lang="en-US"/>
          </a:p>
        </p:txBody>
      </p:sp>
      <p:sp>
        <p:nvSpPr>
          <p:cNvPr id="5" name="Rectangle 19"/>
          <p:cNvSpPr>
            <a:spLocks noGrp="1" noChangeArrowheads="1"/>
          </p:cNvSpPr>
          <p:nvPr>
            <p:ph type="sldNum" sz="quarter" idx="11"/>
          </p:nvPr>
        </p:nvSpPr>
        <p:spPr>
          <a:ln/>
        </p:spPr>
        <p:txBody>
          <a:bodyPr/>
          <a:lstStyle>
            <a:lvl1pPr>
              <a:defRPr/>
            </a:lvl1pPr>
          </a:lstStyle>
          <a:p>
            <a:pPr>
              <a:defRPr/>
            </a:pPr>
            <a:fld id="{5071AB32-9796-4549-B72C-07E6B8565C4E}" type="slidenum">
              <a:rPr lang="en-US"/>
              <a:pPr>
                <a:defRPr/>
              </a:pPr>
              <a:t>‹#›</a:t>
            </a:fld>
            <a:endParaRPr lang="en-US" dirty="0"/>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685800"/>
            <a:ext cx="4038600" cy="563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95800" y="685800"/>
            <a:ext cx="4038600" cy="563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8"/>
          <p:cNvSpPr>
            <a:spLocks noGrp="1" noChangeArrowheads="1"/>
          </p:cNvSpPr>
          <p:nvPr>
            <p:ph type="ftr" sz="quarter" idx="10"/>
          </p:nvPr>
        </p:nvSpPr>
        <p:spPr>
          <a:ln/>
        </p:spPr>
        <p:txBody>
          <a:bodyPr/>
          <a:lstStyle>
            <a:lvl1pPr>
              <a:defRPr/>
            </a:lvl1pPr>
          </a:lstStyle>
          <a:p>
            <a:pPr>
              <a:defRPr/>
            </a:pPr>
            <a:endParaRPr lang="en-US"/>
          </a:p>
        </p:txBody>
      </p:sp>
      <p:sp>
        <p:nvSpPr>
          <p:cNvPr id="6" name="Rectangle 19"/>
          <p:cNvSpPr>
            <a:spLocks noGrp="1" noChangeArrowheads="1"/>
          </p:cNvSpPr>
          <p:nvPr>
            <p:ph type="sldNum" sz="quarter" idx="11"/>
          </p:nvPr>
        </p:nvSpPr>
        <p:spPr>
          <a:ln/>
        </p:spPr>
        <p:txBody>
          <a:bodyPr/>
          <a:lstStyle>
            <a:lvl1pPr>
              <a:defRPr/>
            </a:lvl1pPr>
          </a:lstStyle>
          <a:p>
            <a:pPr>
              <a:defRPr/>
            </a:pPr>
            <a:fld id="{DFCD84FC-2D01-40B0-AB02-A1D3B2BBA35C}" type="slidenum">
              <a:rPr lang="en-US"/>
              <a:pPr>
                <a:defRPr/>
              </a:pPr>
              <a:t>‹#›</a:t>
            </a:fld>
            <a:endParaRPr lang="en-US" dirty="0"/>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8"/>
          <p:cNvSpPr>
            <a:spLocks noGrp="1" noChangeArrowheads="1"/>
          </p:cNvSpPr>
          <p:nvPr>
            <p:ph type="ftr" sz="quarter" idx="10"/>
          </p:nvPr>
        </p:nvSpPr>
        <p:spPr>
          <a:ln/>
        </p:spPr>
        <p:txBody>
          <a:bodyPr/>
          <a:lstStyle>
            <a:lvl1pPr>
              <a:defRPr/>
            </a:lvl1pPr>
          </a:lstStyle>
          <a:p>
            <a:pPr>
              <a:defRPr/>
            </a:pPr>
            <a:endParaRPr lang="en-US"/>
          </a:p>
        </p:txBody>
      </p:sp>
      <p:sp>
        <p:nvSpPr>
          <p:cNvPr id="8" name="Rectangle 19"/>
          <p:cNvSpPr>
            <a:spLocks noGrp="1" noChangeArrowheads="1"/>
          </p:cNvSpPr>
          <p:nvPr>
            <p:ph type="sldNum" sz="quarter" idx="11"/>
          </p:nvPr>
        </p:nvSpPr>
        <p:spPr>
          <a:ln/>
        </p:spPr>
        <p:txBody>
          <a:bodyPr/>
          <a:lstStyle>
            <a:lvl1pPr>
              <a:defRPr/>
            </a:lvl1pPr>
          </a:lstStyle>
          <a:p>
            <a:pPr>
              <a:defRPr/>
            </a:pPr>
            <a:fld id="{EFAD6AAA-8032-432B-8419-430ED07949F9}" type="slidenum">
              <a:rPr lang="en-US"/>
              <a:pPr>
                <a:defRPr/>
              </a:pPr>
              <a:t>‹#›</a:t>
            </a:fld>
            <a:endParaRPr lang="en-US" dirty="0"/>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8"/>
          <p:cNvSpPr>
            <a:spLocks noGrp="1" noChangeArrowheads="1"/>
          </p:cNvSpPr>
          <p:nvPr>
            <p:ph type="ftr" sz="quarter" idx="10"/>
          </p:nvPr>
        </p:nvSpPr>
        <p:spPr>
          <a:ln/>
        </p:spPr>
        <p:txBody>
          <a:bodyPr/>
          <a:lstStyle>
            <a:lvl1pPr>
              <a:defRPr/>
            </a:lvl1pPr>
          </a:lstStyle>
          <a:p>
            <a:pPr>
              <a:defRPr/>
            </a:pPr>
            <a:endParaRPr lang="en-US"/>
          </a:p>
        </p:txBody>
      </p:sp>
      <p:sp>
        <p:nvSpPr>
          <p:cNvPr id="4" name="Rectangle 19"/>
          <p:cNvSpPr>
            <a:spLocks noGrp="1" noChangeArrowheads="1"/>
          </p:cNvSpPr>
          <p:nvPr>
            <p:ph type="sldNum" sz="quarter" idx="11"/>
          </p:nvPr>
        </p:nvSpPr>
        <p:spPr>
          <a:ln/>
        </p:spPr>
        <p:txBody>
          <a:bodyPr/>
          <a:lstStyle>
            <a:lvl1pPr>
              <a:defRPr/>
            </a:lvl1pPr>
          </a:lstStyle>
          <a:p>
            <a:pPr>
              <a:defRPr/>
            </a:pPr>
            <a:fld id="{CA31945F-2435-45C6-9258-90516EA459BF}" type="slidenum">
              <a:rPr lang="en-US"/>
              <a:pPr>
                <a:defRPr/>
              </a:pPr>
              <a:t>‹#›</a:t>
            </a:fld>
            <a:endParaRPr lang="en-US" dirty="0"/>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8"/>
          <p:cNvSpPr>
            <a:spLocks noGrp="1" noChangeArrowheads="1"/>
          </p:cNvSpPr>
          <p:nvPr>
            <p:ph type="ftr" sz="quarter" idx="10"/>
          </p:nvPr>
        </p:nvSpPr>
        <p:spPr>
          <a:ln/>
        </p:spPr>
        <p:txBody>
          <a:bodyPr/>
          <a:lstStyle>
            <a:lvl1pPr>
              <a:defRPr/>
            </a:lvl1pPr>
          </a:lstStyle>
          <a:p>
            <a:pPr>
              <a:defRPr/>
            </a:pPr>
            <a:endParaRPr lang="en-US"/>
          </a:p>
        </p:txBody>
      </p:sp>
      <p:sp>
        <p:nvSpPr>
          <p:cNvPr id="3" name="Rectangle 19"/>
          <p:cNvSpPr>
            <a:spLocks noGrp="1" noChangeArrowheads="1"/>
          </p:cNvSpPr>
          <p:nvPr>
            <p:ph type="sldNum" sz="quarter" idx="11"/>
          </p:nvPr>
        </p:nvSpPr>
        <p:spPr>
          <a:ln/>
        </p:spPr>
        <p:txBody>
          <a:bodyPr/>
          <a:lstStyle>
            <a:lvl1pPr>
              <a:defRPr/>
            </a:lvl1pPr>
          </a:lstStyle>
          <a:p>
            <a:pPr>
              <a:defRPr/>
            </a:pPr>
            <a:fld id="{5912D1BD-53CD-46A8-8F2A-A4F9072DEB46}" type="slidenum">
              <a:rPr lang="en-US"/>
              <a:pPr>
                <a:defRPr/>
              </a:pPr>
              <a:t>‹#›</a:t>
            </a:fld>
            <a:endParaRPr lang="en-US" dirty="0"/>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8"/>
          <p:cNvSpPr>
            <a:spLocks noGrp="1" noChangeArrowheads="1"/>
          </p:cNvSpPr>
          <p:nvPr>
            <p:ph type="ftr" sz="quarter" idx="10"/>
          </p:nvPr>
        </p:nvSpPr>
        <p:spPr>
          <a:ln/>
        </p:spPr>
        <p:txBody>
          <a:bodyPr/>
          <a:lstStyle>
            <a:lvl1pPr>
              <a:defRPr/>
            </a:lvl1pPr>
          </a:lstStyle>
          <a:p>
            <a:pPr>
              <a:defRPr/>
            </a:pPr>
            <a:endParaRPr lang="en-US"/>
          </a:p>
        </p:txBody>
      </p:sp>
      <p:sp>
        <p:nvSpPr>
          <p:cNvPr id="6" name="Rectangle 19"/>
          <p:cNvSpPr>
            <a:spLocks noGrp="1" noChangeArrowheads="1"/>
          </p:cNvSpPr>
          <p:nvPr>
            <p:ph type="sldNum" sz="quarter" idx="11"/>
          </p:nvPr>
        </p:nvSpPr>
        <p:spPr>
          <a:ln/>
        </p:spPr>
        <p:txBody>
          <a:bodyPr/>
          <a:lstStyle>
            <a:lvl1pPr>
              <a:defRPr/>
            </a:lvl1pPr>
          </a:lstStyle>
          <a:p>
            <a:pPr>
              <a:defRPr/>
            </a:pPr>
            <a:fld id="{48FA728A-4EF0-47DD-8229-B0B87E2917F2}" type="slidenum">
              <a:rPr lang="en-US"/>
              <a:pPr>
                <a:defRPr/>
              </a:pPr>
              <a:t>‹#›</a:t>
            </a:fld>
            <a:endParaRPr lang="en-US" dirty="0"/>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8"/>
          <p:cNvSpPr>
            <a:spLocks noGrp="1" noChangeArrowheads="1"/>
          </p:cNvSpPr>
          <p:nvPr>
            <p:ph type="ftr" sz="quarter" idx="10"/>
          </p:nvPr>
        </p:nvSpPr>
        <p:spPr>
          <a:ln/>
        </p:spPr>
        <p:txBody>
          <a:bodyPr/>
          <a:lstStyle>
            <a:lvl1pPr>
              <a:defRPr/>
            </a:lvl1pPr>
          </a:lstStyle>
          <a:p>
            <a:pPr>
              <a:defRPr/>
            </a:pPr>
            <a:endParaRPr lang="en-US"/>
          </a:p>
        </p:txBody>
      </p:sp>
      <p:sp>
        <p:nvSpPr>
          <p:cNvPr id="6" name="Rectangle 19"/>
          <p:cNvSpPr>
            <a:spLocks noGrp="1" noChangeArrowheads="1"/>
          </p:cNvSpPr>
          <p:nvPr>
            <p:ph type="sldNum" sz="quarter" idx="11"/>
          </p:nvPr>
        </p:nvSpPr>
        <p:spPr>
          <a:ln/>
        </p:spPr>
        <p:txBody>
          <a:bodyPr/>
          <a:lstStyle>
            <a:lvl1pPr>
              <a:defRPr/>
            </a:lvl1pPr>
          </a:lstStyle>
          <a:p>
            <a:pPr>
              <a:defRPr/>
            </a:pPr>
            <a:fld id="{2322A8E1-01F4-4283-81C8-5E70539D23FC}" type="slidenum">
              <a:rPr lang="en-US"/>
              <a:pPr>
                <a:defRPr/>
              </a:pPr>
              <a:t>‹#›</a:t>
            </a:fld>
            <a:endParaRPr lang="en-US" dirty="0"/>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8"/>
          <p:cNvSpPr>
            <a:spLocks noGrp="1" noChangeArrowheads="1"/>
          </p:cNvSpPr>
          <p:nvPr>
            <p:ph type="ftr" sz="quarter" idx="10"/>
          </p:nvPr>
        </p:nvSpPr>
        <p:spPr>
          <a:ln/>
        </p:spPr>
        <p:txBody>
          <a:bodyPr/>
          <a:lstStyle>
            <a:lvl1pPr>
              <a:defRPr/>
            </a:lvl1pPr>
          </a:lstStyle>
          <a:p>
            <a:pPr>
              <a:defRPr/>
            </a:pPr>
            <a:endParaRPr lang="en-US"/>
          </a:p>
        </p:txBody>
      </p:sp>
      <p:sp>
        <p:nvSpPr>
          <p:cNvPr id="5" name="Rectangle 19"/>
          <p:cNvSpPr>
            <a:spLocks noGrp="1" noChangeArrowheads="1"/>
          </p:cNvSpPr>
          <p:nvPr>
            <p:ph type="sldNum" sz="quarter" idx="11"/>
          </p:nvPr>
        </p:nvSpPr>
        <p:spPr>
          <a:ln/>
        </p:spPr>
        <p:txBody>
          <a:bodyPr/>
          <a:lstStyle>
            <a:lvl1pPr>
              <a:defRPr/>
            </a:lvl1pPr>
          </a:lstStyle>
          <a:p>
            <a:pPr>
              <a:defRPr/>
            </a:pPr>
            <a:fld id="{E8AA7DA4-D554-4D77-AEA1-72DC4AE6DF27}" type="slidenum">
              <a:rPr lang="en-US"/>
              <a:pPr>
                <a:defRPr/>
              </a:pPr>
              <a:t>‹#›</a:t>
            </a:fld>
            <a:endParaRPr lang="en-US" dirty="0"/>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7150" y="152400"/>
            <a:ext cx="2127250" cy="6172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400" y="152400"/>
            <a:ext cx="6229350" cy="6172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8"/>
          <p:cNvSpPr>
            <a:spLocks noGrp="1" noChangeArrowheads="1"/>
          </p:cNvSpPr>
          <p:nvPr>
            <p:ph type="ftr" sz="quarter" idx="10"/>
          </p:nvPr>
        </p:nvSpPr>
        <p:spPr>
          <a:ln/>
        </p:spPr>
        <p:txBody>
          <a:bodyPr/>
          <a:lstStyle>
            <a:lvl1pPr>
              <a:defRPr/>
            </a:lvl1pPr>
          </a:lstStyle>
          <a:p>
            <a:pPr>
              <a:defRPr/>
            </a:pPr>
            <a:endParaRPr lang="en-US"/>
          </a:p>
        </p:txBody>
      </p:sp>
      <p:sp>
        <p:nvSpPr>
          <p:cNvPr id="5" name="Rectangle 19"/>
          <p:cNvSpPr>
            <a:spLocks noGrp="1" noChangeArrowheads="1"/>
          </p:cNvSpPr>
          <p:nvPr>
            <p:ph type="sldNum" sz="quarter" idx="11"/>
          </p:nvPr>
        </p:nvSpPr>
        <p:spPr>
          <a:ln/>
        </p:spPr>
        <p:txBody>
          <a:bodyPr/>
          <a:lstStyle>
            <a:lvl1pPr>
              <a:defRPr/>
            </a:lvl1pPr>
          </a:lstStyle>
          <a:p>
            <a:pPr>
              <a:defRPr/>
            </a:pPr>
            <a:fld id="{F3277114-D18C-4E8B-A38E-9EC9A614CCC8}"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 y="762000"/>
            <a:ext cx="9372600" cy="45720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1676400"/>
            <a:ext cx="5111750" cy="44497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2743200"/>
            <a:ext cx="3008313" cy="33829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cover1"/>
          <p:cNvPicPr>
            <a:picLocks noChangeAspect="1" noChangeArrowheads="1"/>
          </p:cNvPicPr>
          <p:nvPr/>
        </p:nvPicPr>
        <p:blipFill>
          <a:blip r:embed="rId2" cstate="print"/>
          <a:srcRect/>
          <a:stretch>
            <a:fillRect/>
          </a:stretch>
        </p:blipFill>
        <p:spPr bwMode="auto">
          <a:xfrm>
            <a:off x="0" y="2344738"/>
            <a:ext cx="9144000" cy="2105025"/>
          </a:xfrm>
          <a:prstGeom prst="rect">
            <a:avLst/>
          </a:prstGeom>
          <a:noFill/>
          <a:ln w="9525">
            <a:noFill/>
            <a:miter lim="800000"/>
            <a:headEnd/>
            <a:tailEnd/>
          </a:ln>
        </p:spPr>
      </p:pic>
      <p:sp>
        <p:nvSpPr>
          <p:cNvPr id="5" name="Text Box 5"/>
          <p:cNvSpPr txBox="1">
            <a:spLocks noChangeArrowheads="1"/>
          </p:cNvSpPr>
          <p:nvPr/>
        </p:nvSpPr>
        <p:spPr bwMode="auto">
          <a:xfrm>
            <a:off x="3886200" y="6667500"/>
            <a:ext cx="5257800" cy="190500"/>
          </a:xfrm>
          <a:prstGeom prst="rect">
            <a:avLst/>
          </a:prstGeom>
          <a:noFill/>
          <a:ln w="9525">
            <a:noFill/>
            <a:miter lim="800000"/>
            <a:headEnd/>
            <a:tailEnd/>
          </a:ln>
          <a:effectLst/>
        </p:spPr>
        <p:txBody>
          <a:bodyPr/>
          <a:lstStyle/>
          <a:p>
            <a:pPr algn="r">
              <a:lnSpc>
                <a:spcPct val="75000"/>
              </a:lnSpc>
              <a:spcBef>
                <a:spcPct val="50000"/>
              </a:spcBef>
              <a:spcAft>
                <a:spcPct val="40000"/>
              </a:spcAft>
              <a:buClr>
                <a:schemeClr val="bg1"/>
              </a:buClr>
              <a:buFont typeface="Times" pitchFamily="18" charset="0"/>
              <a:buNone/>
              <a:defRPr/>
            </a:pPr>
            <a:r>
              <a:rPr lang="en-US" sz="900" dirty="0">
                <a:latin typeface="Verdana" pitchFamily="34" charset="0"/>
                <a:cs typeface="Arial" charset="0"/>
              </a:rPr>
              <a:t>Tech Mahindra Limited confidential</a:t>
            </a:r>
          </a:p>
        </p:txBody>
      </p:sp>
      <p:pic>
        <p:nvPicPr>
          <p:cNvPr id="6" name="Picture 6" descr="TM_LOGO_Create the next wave1"/>
          <p:cNvPicPr>
            <a:picLocks noChangeAspect="1" noChangeArrowheads="1"/>
          </p:cNvPicPr>
          <p:nvPr/>
        </p:nvPicPr>
        <p:blipFill>
          <a:blip r:embed="rId3" cstate="print"/>
          <a:srcRect/>
          <a:stretch>
            <a:fillRect/>
          </a:stretch>
        </p:blipFill>
        <p:spPr bwMode="auto">
          <a:xfrm>
            <a:off x="1143000" y="1447800"/>
            <a:ext cx="2667000" cy="820738"/>
          </a:xfrm>
          <a:prstGeom prst="rect">
            <a:avLst/>
          </a:prstGeom>
          <a:noFill/>
          <a:ln w="9525">
            <a:noFill/>
            <a:miter lim="800000"/>
            <a:headEnd/>
            <a:tailEnd/>
          </a:ln>
        </p:spPr>
      </p:pic>
      <p:sp>
        <p:nvSpPr>
          <p:cNvPr id="7" name="Line 7"/>
          <p:cNvSpPr>
            <a:spLocks noChangeShapeType="1"/>
          </p:cNvSpPr>
          <p:nvPr/>
        </p:nvSpPr>
        <p:spPr bwMode="auto">
          <a:xfrm>
            <a:off x="0" y="6629400"/>
            <a:ext cx="9144000" cy="0"/>
          </a:xfrm>
          <a:prstGeom prst="line">
            <a:avLst/>
          </a:prstGeom>
          <a:noFill/>
          <a:ln w="9525">
            <a:solidFill>
              <a:schemeClr val="bg2"/>
            </a:solidFill>
            <a:round/>
            <a:headEnd/>
            <a:tailEnd/>
          </a:ln>
          <a:effectLst/>
        </p:spPr>
        <p:txBody>
          <a:bodyPr/>
          <a:lstStyle/>
          <a:p>
            <a:pPr>
              <a:defRPr/>
            </a:pPr>
            <a:endParaRPr lang="en-US" dirty="0">
              <a:cs typeface="Arial" charset="0"/>
            </a:endParaRPr>
          </a:p>
        </p:txBody>
      </p:sp>
      <p:sp>
        <p:nvSpPr>
          <p:cNvPr id="8" name="Text Box 8"/>
          <p:cNvSpPr txBox="1">
            <a:spLocks noChangeArrowheads="1"/>
          </p:cNvSpPr>
          <p:nvPr/>
        </p:nvSpPr>
        <p:spPr bwMode="auto">
          <a:xfrm>
            <a:off x="152400" y="6694488"/>
            <a:ext cx="2514600" cy="136525"/>
          </a:xfrm>
          <a:prstGeom prst="rect">
            <a:avLst/>
          </a:prstGeom>
          <a:noFill/>
          <a:ln w="9525">
            <a:noFill/>
            <a:miter lim="800000"/>
            <a:headEnd/>
            <a:tailEnd/>
          </a:ln>
          <a:effectLst/>
        </p:spPr>
        <p:txBody>
          <a:bodyPr lIns="0" tIns="0" rIns="0" bIns="0">
            <a:spAutoFit/>
          </a:bodyPr>
          <a:lstStyle/>
          <a:p>
            <a:pPr>
              <a:spcBef>
                <a:spcPct val="50000"/>
              </a:spcBef>
              <a:defRPr/>
            </a:pPr>
            <a:r>
              <a:rPr lang="en-US" sz="900" dirty="0">
                <a:latin typeface="Verdana" pitchFamily="34" charset="0"/>
                <a:cs typeface="Arial" charset="0"/>
              </a:rPr>
              <a:t>© Tech Mahindra Limited 2008</a:t>
            </a:r>
          </a:p>
        </p:txBody>
      </p:sp>
      <p:sp>
        <p:nvSpPr>
          <p:cNvPr id="70659" name="Rectangle 3"/>
          <p:cNvSpPr>
            <a:spLocks noGrp="1" noChangeArrowheads="1"/>
          </p:cNvSpPr>
          <p:nvPr>
            <p:ph type="ctrTitle"/>
          </p:nvPr>
        </p:nvSpPr>
        <p:spPr>
          <a:xfrm>
            <a:off x="1143000" y="4449763"/>
            <a:ext cx="7467600" cy="838200"/>
          </a:xfrm>
        </p:spPr>
        <p:txBody>
          <a:bodyPr lIns="91440" anchor="t"/>
          <a:lstStyle>
            <a:lvl1pPr>
              <a:defRPr sz="2000">
                <a:solidFill>
                  <a:schemeClr val="tx1"/>
                </a:solidFill>
              </a:defRPr>
            </a:lvl1pPr>
          </a:lstStyle>
          <a:p>
            <a:r>
              <a:rPr lang="en-US"/>
              <a:t>Click to edit Master title style</a:t>
            </a:r>
          </a:p>
        </p:txBody>
      </p:sp>
      <p:sp>
        <p:nvSpPr>
          <p:cNvPr id="70660" name="Rectangle 4"/>
          <p:cNvSpPr>
            <a:spLocks noGrp="1" noChangeArrowheads="1"/>
          </p:cNvSpPr>
          <p:nvPr>
            <p:ph type="subTitle" idx="1"/>
          </p:nvPr>
        </p:nvSpPr>
        <p:spPr>
          <a:xfrm>
            <a:off x="1143000" y="6172200"/>
            <a:ext cx="7480300" cy="304800"/>
          </a:xfrm>
        </p:spPr>
        <p:txBody>
          <a:bodyPr/>
          <a:lstStyle>
            <a:lvl1pPr marL="0" indent="0">
              <a:buFont typeface="Wingdings" pitchFamily="2" charset="2"/>
              <a:buNone/>
              <a:defRPr sz="1600"/>
            </a:lvl1pPr>
          </a:lstStyle>
          <a:p>
            <a:r>
              <a:rPr lang="en-US"/>
              <a:t>Click to edit Master subtitle style</a:t>
            </a:r>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ftr" sz="quarter" idx="10"/>
          </p:nvPr>
        </p:nvSpPr>
        <p:spPr>
          <a:ln/>
        </p:spPr>
        <p:txBody>
          <a:bodyPr/>
          <a:lstStyle>
            <a:lvl1pPr>
              <a:defRPr/>
            </a:lvl1pPr>
          </a:lstStyle>
          <a:p>
            <a:pPr>
              <a:defRPr/>
            </a:pPr>
            <a:endParaRPr lang="en-US"/>
          </a:p>
        </p:txBody>
      </p:sp>
      <p:sp>
        <p:nvSpPr>
          <p:cNvPr id="5" name="Rectangle 8"/>
          <p:cNvSpPr>
            <a:spLocks noGrp="1" noChangeArrowheads="1"/>
          </p:cNvSpPr>
          <p:nvPr>
            <p:ph type="sldNum" sz="quarter" idx="11"/>
          </p:nvPr>
        </p:nvSpPr>
        <p:spPr>
          <a:ln/>
        </p:spPr>
        <p:txBody>
          <a:bodyPr/>
          <a:lstStyle>
            <a:lvl1pPr>
              <a:defRPr/>
            </a:lvl1pPr>
          </a:lstStyle>
          <a:p>
            <a:pPr>
              <a:defRPr/>
            </a:pPr>
            <a:fld id="{FAE89625-C43D-4A5F-9FC2-6E3C02286B35}" type="slidenum">
              <a:rPr lang="en-US"/>
              <a:pPr>
                <a:defRPr/>
              </a:pPr>
              <a:t>‹#›</a:t>
            </a:fld>
            <a:endParaRPr lang="en-US" dirty="0"/>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7"/>
          <p:cNvSpPr>
            <a:spLocks noGrp="1" noChangeArrowheads="1"/>
          </p:cNvSpPr>
          <p:nvPr>
            <p:ph type="ftr" sz="quarter" idx="10"/>
          </p:nvPr>
        </p:nvSpPr>
        <p:spPr>
          <a:ln/>
        </p:spPr>
        <p:txBody>
          <a:bodyPr/>
          <a:lstStyle>
            <a:lvl1pPr>
              <a:defRPr/>
            </a:lvl1pPr>
          </a:lstStyle>
          <a:p>
            <a:pPr>
              <a:defRPr/>
            </a:pPr>
            <a:endParaRPr lang="en-US"/>
          </a:p>
        </p:txBody>
      </p:sp>
      <p:sp>
        <p:nvSpPr>
          <p:cNvPr id="5" name="Rectangle 8"/>
          <p:cNvSpPr>
            <a:spLocks noGrp="1" noChangeArrowheads="1"/>
          </p:cNvSpPr>
          <p:nvPr>
            <p:ph type="sldNum" sz="quarter" idx="11"/>
          </p:nvPr>
        </p:nvSpPr>
        <p:spPr>
          <a:ln/>
        </p:spPr>
        <p:txBody>
          <a:bodyPr/>
          <a:lstStyle>
            <a:lvl1pPr>
              <a:defRPr/>
            </a:lvl1pPr>
          </a:lstStyle>
          <a:p>
            <a:pPr>
              <a:defRPr/>
            </a:pPr>
            <a:fld id="{14F11B11-413E-49D0-8D1E-120AE84CD7AF}" type="slidenum">
              <a:rPr lang="en-US"/>
              <a:pPr>
                <a:defRPr/>
              </a:pPr>
              <a:t>‹#›</a:t>
            </a:fld>
            <a:endParaRPr lang="en-US" dirty="0"/>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685800"/>
            <a:ext cx="4038600" cy="563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95800" y="685800"/>
            <a:ext cx="4038600" cy="563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ftr" sz="quarter" idx="10"/>
          </p:nvPr>
        </p:nvSpPr>
        <p:spPr>
          <a:ln/>
        </p:spPr>
        <p:txBody>
          <a:bodyPr/>
          <a:lstStyle>
            <a:lvl1pPr>
              <a:defRPr/>
            </a:lvl1pPr>
          </a:lstStyle>
          <a:p>
            <a:pPr>
              <a:defRPr/>
            </a:pPr>
            <a:endParaRPr lang="en-US"/>
          </a:p>
        </p:txBody>
      </p:sp>
      <p:sp>
        <p:nvSpPr>
          <p:cNvPr id="6" name="Rectangle 8"/>
          <p:cNvSpPr>
            <a:spLocks noGrp="1" noChangeArrowheads="1"/>
          </p:cNvSpPr>
          <p:nvPr>
            <p:ph type="sldNum" sz="quarter" idx="11"/>
          </p:nvPr>
        </p:nvSpPr>
        <p:spPr>
          <a:ln/>
        </p:spPr>
        <p:txBody>
          <a:bodyPr/>
          <a:lstStyle>
            <a:lvl1pPr>
              <a:defRPr/>
            </a:lvl1pPr>
          </a:lstStyle>
          <a:p>
            <a:pPr>
              <a:defRPr/>
            </a:pPr>
            <a:fld id="{86467F78-50EC-481B-8324-B692970463D1}" type="slidenum">
              <a:rPr lang="en-US"/>
              <a:pPr>
                <a:defRPr/>
              </a:pPr>
              <a:t>‹#›</a:t>
            </a:fld>
            <a:endParaRPr lang="en-US" dirty="0"/>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7"/>
          <p:cNvSpPr>
            <a:spLocks noGrp="1" noChangeArrowheads="1"/>
          </p:cNvSpPr>
          <p:nvPr>
            <p:ph type="ftr" sz="quarter" idx="10"/>
          </p:nvPr>
        </p:nvSpPr>
        <p:spPr>
          <a:ln/>
        </p:spPr>
        <p:txBody>
          <a:bodyPr/>
          <a:lstStyle>
            <a:lvl1pPr>
              <a:defRPr/>
            </a:lvl1pPr>
          </a:lstStyle>
          <a:p>
            <a:pPr>
              <a:defRPr/>
            </a:pPr>
            <a:endParaRPr lang="en-US"/>
          </a:p>
        </p:txBody>
      </p:sp>
      <p:sp>
        <p:nvSpPr>
          <p:cNvPr id="8" name="Rectangle 8"/>
          <p:cNvSpPr>
            <a:spLocks noGrp="1" noChangeArrowheads="1"/>
          </p:cNvSpPr>
          <p:nvPr>
            <p:ph type="sldNum" sz="quarter" idx="11"/>
          </p:nvPr>
        </p:nvSpPr>
        <p:spPr>
          <a:ln/>
        </p:spPr>
        <p:txBody>
          <a:bodyPr/>
          <a:lstStyle>
            <a:lvl1pPr>
              <a:defRPr/>
            </a:lvl1pPr>
          </a:lstStyle>
          <a:p>
            <a:pPr>
              <a:defRPr/>
            </a:pPr>
            <a:fld id="{D5639048-C99D-42DB-AA22-FA8CD5A27215}" type="slidenum">
              <a:rPr lang="en-US"/>
              <a:pPr>
                <a:defRPr/>
              </a:pPr>
              <a:t>‹#›</a:t>
            </a:fld>
            <a:endParaRPr lang="en-US" dirty="0"/>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7"/>
          <p:cNvSpPr>
            <a:spLocks noGrp="1" noChangeArrowheads="1"/>
          </p:cNvSpPr>
          <p:nvPr>
            <p:ph type="ftr" sz="quarter" idx="10"/>
          </p:nvPr>
        </p:nvSpPr>
        <p:spPr>
          <a:ln/>
        </p:spPr>
        <p:txBody>
          <a:bodyPr/>
          <a:lstStyle>
            <a:lvl1pPr>
              <a:defRPr/>
            </a:lvl1pPr>
          </a:lstStyle>
          <a:p>
            <a:pPr>
              <a:defRPr/>
            </a:pPr>
            <a:endParaRPr lang="en-US"/>
          </a:p>
        </p:txBody>
      </p:sp>
      <p:sp>
        <p:nvSpPr>
          <p:cNvPr id="4" name="Rectangle 8"/>
          <p:cNvSpPr>
            <a:spLocks noGrp="1" noChangeArrowheads="1"/>
          </p:cNvSpPr>
          <p:nvPr>
            <p:ph type="sldNum" sz="quarter" idx="11"/>
          </p:nvPr>
        </p:nvSpPr>
        <p:spPr>
          <a:ln/>
        </p:spPr>
        <p:txBody>
          <a:bodyPr/>
          <a:lstStyle>
            <a:lvl1pPr>
              <a:defRPr/>
            </a:lvl1pPr>
          </a:lstStyle>
          <a:p>
            <a:pPr>
              <a:defRPr/>
            </a:pPr>
            <a:fld id="{35B820AE-CB9E-4E47-B6DF-D418E4B40C5D}" type="slidenum">
              <a:rPr lang="en-US"/>
              <a:pPr>
                <a:defRPr/>
              </a:pPr>
              <a:t>‹#›</a:t>
            </a:fld>
            <a:endParaRPr lang="en-US" dirty="0"/>
          </a:p>
        </p:txBody>
      </p:sp>
    </p:spTree>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ftr" sz="quarter" idx="10"/>
          </p:nvPr>
        </p:nvSpPr>
        <p:spPr>
          <a:ln/>
        </p:spPr>
        <p:txBody>
          <a:bodyPr/>
          <a:lstStyle>
            <a:lvl1pPr>
              <a:defRPr/>
            </a:lvl1pPr>
          </a:lstStyle>
          <a:p>
            <a:pPr>
              <a:defRPr/>
            </a:pPr>
            <a:endParaRPr lang="en-US"/>
          </a:p>
        </p:txBody>
      </p:sp>
      <p:sp>
        <p:nvSpPr>
          <p:cNvPr id="3" name="Rectangle 8"/>
          <p:cNvSpPr>
            <a:spLocks noGrp="1" noChangeArrowheads="1"/>
          </p:cNvSpPr>
          <p:nvPr>
            <p:ph type="sldNum" sz="quarter" idx="11"/>
          </p:nvPr>
        </p:nvSpPr>
        <p:spPr>
          <a:ln/>
        </p:spPr>
        <p:txBody>
          <a:bodyPr/>
          <a:lstStyle>
            <a:lvl1pPr>
              <a:defRPr/>
            </a:lvl1pPr>
          </a:lstStyle>
          <a:p>
            <a:pPr>
              <a:defRPr/>
            </a:pPr>
            <a:fld id="{C3F44ADC-147A-4546-99F4-4524DB5D6D66}" type="slidenum">
              <a:rPr lang="en-US"/>
              <a:pPr>
                <a:defRPr/>
              </a:pPr>
              <a:t>‹#›</a:t>
            </a:fld>
            <a:endParaRPr lang="en-US" dirty="0"/>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ftr" sz="quarter" idx="10"/>
          </p:nvPr>
        </p:nvSpPr>
        <p:spPr>
          <a:ln/>
        </p:spPr>
        <p:txBody>
          <a:bodyPr/>
          <a:lstStyle>
            <a:lvl1pPr>
              <a:defRPr/>
            </a:lvl1pPr>
          </a:lstStyle>
          <a:p>
            <a:pPr>
              <a:defRPr/>
            </a:pPr>
            <a:endParaRPr lang="en-US"/>
          </a:p>
        </p:txBody>
      </p:sp>
      <p:sp>
        <p:nvSpPr>
          <p:cNvPr id="6" name="Rectangle 8"/>
          <p:cNvSpPr>
            <a:spLocks noGrp="1" noChangeArrowheads="1"/>
          </p:cNvSpPr>
          <p:nvPr>
            <p:ph type="sldNum" sz="quarter" idx="11"/>
          </p:nvPr>
        </p:nvSpPr>
        <p:spPr>
          <a:ln/>
        </p:spPr>
        <p:txBody>
          <a:bodyPr/>
          <a:lstStyle>
            <a:lvl1pPr>
              <a:defRPr/>
            </a:lvl1pPr>
          </a:lstStyle>
          <a:p>
            <a:pPr>
              <a:defRPr/>
            </a:pPr>
            <a:fld id="{F27AE67B-4C87-4826-A2C8-6CC506738DDE}" type="slidenum">
              <a:rPr lang="en-US"/>
              <a:pPr>
                <a:defRPr/>
              </a:pPr>
              <a:t>‹#›</a:t>
            </a:fld>
            <a:endParaRPr lang="en-US" dirty="0"/>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ftr" sz="quarter" idx="10"/>
          </p:nvPr>
        </p:nvSpPr>
        <p:spPr>
          <a:ln/>
        </p:spPr>
        <p:txBody>
          <a:bodyPr/>
          <a:lstStyle>
            <a:lvl1pPr>
              <a:defRPr/>
            </a:lvl1pPr>
          </a:lstStyle>
          <a:p>
            <a:pPr>
              <a:defRPr/>
            </a:pPr>
            <a:endParaRPr lang="en-US"/>
          </a:p>
        </p:txBody>
      </p:sp>
      <p:sp>
        <p:nvSpPr>
          <p:cNvPr id="6" name="Rectangle 8"/>
          <p:cNvSpPr>
            <a:spLocks noGrp="1" noChangeArrowheads="1"/>
          </p:cNvSpPr>
          <p:nvPr>
            <p:ph type="sldNum" sz="quarter" idx="11"/>
          </p:nvPr>
        </p:nvSpPr>
        <p:spPr>
          <a:ln/>
        </p:spPr>
        <p:txBody>
          <a:bodyPr/>
          <a:lstStyle>
            <a:lvl1pPr>
              <a:defRPr/>
            </a:lvl1pPr>
          </a:lstStyle>
          <a:p>
            <a:pPr>
              <a:defRPr/>
            </a:pPr>
            <a:fld id="{E04B946A-6033-45F2-A735-71681B1BA143}" type="slidenum">
              <a:rPr lang="en-US"/>
              <a:pPr>
                <a:defRPr/>
              </a:pPr>
              <a:t>‹#›</a:t>
            </a:fld>
            <a:endParaRPr lang="en-US" dirty="0"/>
          </a:p>
        </p:txBody>
      </p:sp>
    </p:spTree>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ftr" sz="quarter" idx="10"/>
          </p:nvPr>
        </p:nvSpPr>
        <p:spPr>
          <a:ln/>
        </p:spPr>
        <p:txBody>
          <a:bodyPr/>
          <a:lstStyle>
            <a:lvl1pPr>
              <a:defRPr/>
            </a:lvl1pPr>
          </a:lstStyle>
          <a:p>
            <a:pPr>
              <a:defRPr/>
            </a:pPr>
            <a:endParaRPr lang="en-US"/>
          </a:p>
        </p:txBody>
      </p:sp>
      <p:sp>
        <p:nvSpPr>
          <p:cNvPr id="5" name="Rectangle 8"/>
          <p:cNvSpPr>
            <a:spLocks noGrp="1" noChangeArrowheads="1"/>
          </p:cNvSpPr>
          <p:nvPr>
            <p:ph type="sldNum" sz="quarter" idx="11"/>
          </p:nvPr>
        </p:nvSpPr>
        <p:spPr>
          <a:ln/>
        </p:spPr>
        <p:txBody>
          <a:bodyPr/>
          <a:lstStyle>
            <a:lvl1pPr>
              <a:defRPr/>
            </a:lvl1pPr>
          </a:lstStyle>
          <a:p>
            <a:pPr>
              <a:defRPr/>
            </a:pPr>
            <a:fld id="{45487407-170A-40A4-9996-D4D128952DFF}"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1523999"/>
            <a:ext cx="5486400" cy="32035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7150" y="152400"/>
            <a:ext cx="2127250" cy="6172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400" y="152400"/>
            <a:ext cx="6229350" cy="6172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ftr" sz="quarter" idx="10"/>
          </p:nvPr>
        </p:nvSpPr>
        <p:spPr>
          <a:ln/>
        </p:spPr>
        <p:txBody>
          <a:bodyPr/>
          <a:lstStyle>
            <a:lvl1pPr>
              <a:defRPr/>
            </a:lvl1pPr>
          </a:lstStyle>
          <a:p>
            <a:pPr>
              <a:defRPr/>
            </a:pPr>
            <a:endParaRPr lang="en-US"/>
          </a:p>
        </p:txBody>
      </p:sp>
      <p:sp>
        <p:nvSpPr>
          <p:cNvPr id="5" name="Rectangle 8"/>
          <p:cNvSpPr>
            <a:spLocks noGrp="1" noChangeArrowheads="1"/>
          </p:cNvSpPr>
          <p:nvPr>
            <p:ph type="sldNum" sz="quarter" idx="11"/>
          </p:nvPr>
        </p:nvSpPr>
        <p:spPr>
          <a:ln/>
        </p:spPr>
        <p:txBody>
          <a:bodyPr/>
          <a:lstStyle>
            <a:lvl1pPr>
              <a:defRPr/>
            </a:lvl1pPr>
          </a:lstStyle>
          <a:p>
            <a:pPr>
              <a:defRPr/>
            </a:pPr>
            <a:fld id="{77DB087F-B9CC-4FC1-974F-EDAF26483178}"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8"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7.xml"/><Relationship Id="rId12" Type="http://schemas.openxmlformats.org/officeDocument/2006/relationships/slideLayout" Target="../slideLayouts/slideLayout28.xml"/><Relationship Id="rId13" Type="http://schemas.openxmlformats.org/officeDocument/2006/relationships/slideLayout" Target="../slideLayouts/slideLayout29.xml"/><Relationship Id="rId14" Type="http://schemas.openxmlformats.org/officeDocument/2006/relationships/slideLayout" Target="../slideLayouts/slideLayout30.xml"/><Relationship Id="rId15" Type="http://schemas.openxmlformats.org/officeDocument/2006/relationships/theme" Target="../theme/theme2.xml"/><Relationship Id="rId16" Type="http://schemas.openxmlformats.org/officeDocument/2006/relationships/image" Target="../media/image3.jpeg"/><Relationship Id="rId17" Type="http://schemas.openxmlformats.org/officeDocument/2006/relationships/image" Target="../media/image4.jpeg"/><Relationship Id="rId1" Type="http://schemas.openxmlformats.org/officeDocument/2006/relationships/slideLayout" Target="../slideLayouts/slideLayout17.xml"/><Relationship Id="rId2" Type="http://schemas.openxmlformats.org/officeDocument/2006/relationships/slideLayout" Target="../slideLayouts/slideLayout18.xml"/><Relationship Id="rId3" Type="http://schemas.openxmlformats.org/officeDocument/2006/relationships/slideLayout" Target="../slideLayouts/slideLayout19.xml"/><Relationship Id="rId4" Type="http://schemas.openxmlformats.org/officeDocument/2006/relationships/slideLayout" Target="../slideLayouts/slideLayout20.xml"/><Relationship Id="rId5" Type="http://schemas.openxmlformats.org/officeDocument/2006/relationships/slideLayout" Target="../slideLayouts/slideLayout21.xml"/><Relationship Id="rId6" Type="http://schemas.openxmlformats.org/officeDocument/2006/relationships/slideLayout" Target="../slideLayouts/slideLayout22.xml"/><Relationship Id="rId7" Type="http://schemas.openxmlformats.org/officeDocument/2006/relationships/slideLayout" Target="../slideLayouts/slideLayout23.xml"/><Relationship Id="rId8" Type="http://schemas.openxmlformats.org/officeDocument/2006/relationships/slideLayout" Target="../slideLayouts/slideLayout24.xml"/><Relationship Id="rId9" Type="http://schemas.openxmlformats.org/officeDocument/2006/relationships/slideLayout" Target="../slideLayouts/slideLayout25.xml"/><Relationship Id="rId10"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41.xml"/><Relationship Id="rId12" Type="http://schemas.openxmlformats.org/officeDocument/2006/relationships/slideLayout" Target="../slideLayouts/slideLayout42.xml"/><Relationship Id="rId13" Type="http://schemas.openxmlformats.org/officeDocument/2006/relationships/slideLayout" Target="../slideLayouts/slideLayout43.xml"/><Relationship Id="rId14" Type="http://schemas.openxmlformats.org/officeDocument/2006/relationships/slideLayout" Target="../slideLayouts/slideLayout44.xml"/><Relationship Id="rId15" Type="http://schemas.openxmlformats.org/officeDocument/2006/relationships/slideLayout" Target="../slideLayouts/slideLayout45.xml"/><Relationship Id="rId16" Type="http://schemas.openxmlformats.org/officeDocument/2006/relationships/slideLayout" Target="../slideLayouts/slideLayout46.xml"/><Relationship Id="rId17" Type="http://schemas.openxmlformats.org/officeDocument/2006/relationships/theme" Target="../theme/theme3.xml"/><Relationship Id="rId18" Type="http://schemas.openxmlformats.org/officeDocument/2006/relationships/image" Target="../media/image3.jpeg"/><Relationship Id="rId19" Type="http://schemas.openxmlformats.org/officeDocument/2006/relationships/image" Target="../media/image6.jpeg"/><Relationship Id="rId1" Type="http://schemas.openxmlformats.org/officeDocument/2006/relationships/slideLayout" Target="../slideLayouts/slideLayout31.xml"/><Relationship Id="rId2" Type="http://schemas.openxmlformats.org/officeDocument/2006/relationships/slideLayout" Target="../slideLayouts/slideLayout32.xml"/><Relationship Id="rId3" Type="http://schemas.openxmlformats.org/officeDocument/2006/relationships/slideLayout" Target="../slideLayouts/slideLayout33.xml"/><Relationship Id="rId4" Type="http://schemas.openxmlformats.org/officeDocument/2006/relationships/slideLayout" Target="../slideLayouts/slideLayout34.xml"/><Relationship Id="rId5" Type="http://schemas.openxmlformats.org/officeDocument/2006/relationships/slideLayout" Target="../slideLayouts/slideLayout35.xml"/><Relationship Id="rId6" Type="http://schemas.openxmlformats.org/officeDocument/2006/relationships/slideLayout" Target="../slideLayouts/slideLayout36.xml"/><Relationship Id="rId7" Type="http://schemas.openxmlformats.org/officeDocument/2006/relationships/slideLayout" Target="../slideLayouts/slideLayout37.xml"/><Relationship Id="rId8" Type="http://schemas.openxmlformats.org/officeDocument/2006/relationships/slideLayout" Target="../slideLayouts/slideLayout38.xml"/><Relationship Id="rId9" Type="http://schemas.openxmlformats.org/officeDocument/2006/relationships/slideLayout" Target="../slideLayouts/slideLayout39.xml"/><Relationship Id="rId10" Type="http://schemas.openxmlformats.org/officeDocument/2006/relationships/slideLayout" Target="../slideLayouts/slideLayout40.xml"/></Relationships>
</file>

<file path=ppt/slideMasters/_rels/slideMaster4.xml.rels><?xml version="1.0" encoding="UTF-8" standalone="yes"?>
<Relationships xmlns="http://schemas.openxmlformats.org/package/2006/relationships"><Relationship Id="rId11" Type="http://schemas.openxmlformats.org/officeDocument/2006/relationships/slideLayout" Target="../slideLayouts/slideLayout57.xml"/><Relationship Id="rId12" Type="http://schemas.openxmlformats.org/officeDocument/2006/relationships/theme" Target="../theme/theme4.xml"/><Relationship Id="rId13" Type="http://schemas.openxmlformats.org/officeDocument/2006/relationships/image" Target="../media/image3.jpeg"/><Relationship Id="rId14" Type="http://schemas.openxmlformats.org/officeDocument/2006/relationships/image" Target="../media/image8.jpeg"/><Relationship Id="rId1" Type="http://schemas.openxmlformats.org/officeDocument/2006/relationships/slideLayout" Target="../slideLayouts/slideLayout47.xml"/><Relationship Id="rId2" Type="http://schemas.openxmlformats.org/officeDocument/2006/relationships/slideLayout" Target="../slideLayouts/slideLayout48.xml"/><Relationship Id="rId3" Type="http://schemas.openxmlformats.org/officeDocument/2006/relationships/slideLayout" Target="../slideLayouts/slideLayout49.xml"/><Relationship Id="rId4" Type="http://schemas.openxmlformats.org/officeDocument/2006/relationships/slideLayout" Target="../slideLayouts/slideLayout50.xml"/><Relationship Id="rId5" Type="http://schemas.openxmlformats.org/officeDocument/2006/relationships/slideLayout" Target="../slideLayouts/slideLayout51.xml"/><Relationship Id="rId6" Type="http://schemas.openxmlformats.org/officeDocument/2006/relationships/slideLayout" Target="../slideLayouts/slideLayout52.xml"/><Relationship Id="rId7" Type="http://schemas.openxmlformats.org/officeDocument/2006/relationships/slideLayout" Target="../slideLayouts/slideLayout53.xml"/><Relationship Id="rId8" Type="http://schemas.openxmlformats.org/officeDocument/2006/relationships/slideLayout" Target="../slideLayouts/slideLayout54.xml"/><Relationship Id="rId9" Type="http://schemas.openxmlformats.org/officeDocument/2006/relationships/slideLayout" Target="../slideLayouts/slideLayout55.xml"/><Relationship Id="rId10" Type="http://schemas.openxmlformats.org/officeDocument/2006/relationships/slideLayout" Target="../slideLayouts/slideLayout56.xml"/></Relationships>
</file>

<file path=ppt/slideMasters/_rels/slideMaster5.xml.rels><?xml version="1.0" encoding="UTF-8" standalone="yes"?>
<Relationships xmlns="http://schemas.openxmlformats.org/package/2006/relationships"><Relationship Id="rId11" Type="http://schemas.openxmlformats.org/officeDocument/2006/relationships/slideLayout" Target="../slideLayouts/slideLayout68.xml"/><Relationship Id="rId12" Type="http://schemas.openxmlformats.org/officeDocument/2006/relationships/theme" Target="../theme/theme5.xml"/><Relationship Id="rId13" Type="http://schemas.openxmlformats.org/officeDocument/2006/relationships/image" Target="../media/image3.jpeg"/><Relationship Id="rId14" Type="http://schemas.openxmlformats.org/officeDocument/2006/relationships/image" Target="../media/image9.jpeg"/><Relationship Id="rId1" Type="http://schemas.openxmlformats.org/officeDocument/2006/relationships/slideLayout" Target="../slideLayouts/slideLayout58.xml"/><Relationship Id="rId2" Type="http://schemas.openxmlformats.org/officeDocument/2006/relationships/slideLayout" Target="../slideLayouts/slideLayout59.xml"/><Relationship Id="rId3" Type="http://schemas.openxmlformats.org/officeDocument/2006/relationships/slideLayout" Target="../slideLayouts/slideLayout60.xml"/><Relationship Id="rId4" Type="http://schemas.openxmlformats.org/officeDocument/2006/relationships/slideLayout" Target="../slideLayouts/slideLayout61.xml"/><Relationship Id="rId5" Type="http://schemas.openxmlformats.org/officeDocument/2006/relationships/slideLayout" Target="../slideLayouts/slideLayout62.xml"/><Relationship Id="rId6" Type="http://schemas.openxmlformats.org/officeDocument/2006/relationships/slideLayout" Target="../slideLayouts/slideLayout63.xml"/><Relationship Id="rId7" Type="http://schemas.openxmlformats.org/officeDocument/2006/relationships/slideLayout" Target="../slideLayouts/slideLayout64.xml"/><Relationship Id="rId8" Type="http://schemas.openxmlformats.org/officeDocument/2006/relationships/slideLayout" Target="../slideLayouts/slideLayout65.xml"/><Relationship Id="rId9" Type="http://schemas.openxmlformats.org/officeDocument/2006/relationships/slideLayout" Target="../slideLayouts/slideLayout66.xml"/><Relationship Id="rId10" Type="http://schemas.openxmlformats.org/officeDocument/2006/relationships/slideLayout" Target="../slideLayouts/slideLayout67.xml"/></Relationships>
</file>

<file path=ppt/slideMasters/_rels/slideMaster6.xml.rels><?xml version="1.0" encoding="UTF-8" standalone="yes"?>
<Relationships xmlns="http://schemas.openxmlformats.org/package/2006/relationships"><Relationship Id="rId11" Type="http://schemas.openxmlformats.org/officeDocument/2006/relationships/slideLayout" Target="../slideLayouts/slideLayout79.xml"/><Relationship Id="rId12" Type="http://schemas.openxmlformats.org/officeDocument/2006/relationships/theme" Target="../theme/theme6.xml"/><Relationship Id="rId13" Type="http://schemas.openxmlformats.org/officeDocument/2006/relationships/image" Target="../media/image3.jpeg"/><Relationship Id="rId14" Type="http://schemas.openxmlformats.org/officeDocument/2006/relationships/image" Target="../media/image9.jpeg"/><Relationship Id="rId1" Type="http://schemas.openxmlformats.org/officeDocument/2006/relationships/slideLayout" Target="../slideLayouts/slideLayout69.xml"/><Relationship Id="rId2" Type="http://schemas.openxmlformats.org/officeDocument/2006/relationships/slideLayout" Target="../slideLayouts/slideLayout70.xml"/><Relationship Id="rId3" Type="http://schemas.openxmlformats.org/officeDocument/2006/relationships/slideLayout" Target="../slideLayouts/slideLayout71.xml"/><Relationship Id="rId4" Type="http://schemas.openxmlformats.org/officeDocument/2006/relationships/slideLayout" Target="../slideLayouts/slideLayout72.xml"/><Relationship Id="rId5" Type="http://schemas.openxmlformats.org/officeDocument/2006/relationships/slideLayout" Target="../slideLayouts/slideLayout73.xml"/><Relationship Id="rId6" Type="http://schemas.openxmlformats.org/officeDocument/2006/relationships/slideLayout" Target="../slideLayouts/slideLayout74.xml"/><Relationship Id="rId7" Type="http://schemas.openxmlformats.org/officeDocument/2006/relationships/slideLayout" Target="../slideLayouts/slideLayout75.xml"/><Relationship Id="rId8" Type="http://schemas.openxmlformats.org/officeDocument/2006/relationships/slideLayout" Target="../slideLayouts/slideLayout76.xml"/><Relationship Id="rId9" Type="http://schemas.openxmlformats.org/officeDocument/2006/relationships/slideLayout" Target="../slideLayouts/slideLayout77.xml"/><Relationship Id="rId10" Type="http://schemas.openxmlformats.org/officeDocument/2006/relationships/slideLayout" Target="../slideLayouts/slideLayout78.xml"/></Relationships>
</file>

<file path=ppt/slideMasters/_rels/slideMaster7.xml.rels><?xml version="1.0" encoding="UTF-8" standalone="yes"?>
<Relationships xmlns="http://schemas.openxmlformats.org/package/2006/relationships"><Relationship Id="rId11" Type="http://schemas.openxmlformats.org/officeDocument/2006/relationships/slideLayout" Target="../slideLayouts/slideLayout90.xml"/><Relationship Id="rId12" Type="http://schemas.openxmlformats.org/officeDocument/2006/relationships/theme" Target="../theme/theme7.xml"/><Relationship Id="rId13" Type="http://schemas.openxmlformats.org/officeDocument/2006/relationships/image" Target="../media/image10.jpeg"/><Relationship Id="rId14" Type="http://schemas.openxmlformats.org/officeDocument/2006/relationships/image" Target="../media/image11.jpeg"/><Relationship Id="rId1" Type="http://schemas.openxmlformats.org/officeDocument/2006/relationships/slideLayout" Target="../slideLayouts/slideLayout80.xml"/><Relationship Id="rId2" Type="http://schemas.openxmlformats.org/officeDocument/2006/relationships/slideLayout" Target="../slideLayouts/slideLayout81.xml"/><Relationship Id="rId3" Type="http://schemas.openxmlformats.org/officeDocument/2006/relationships/slideLayout" Target="../slideLayouts/slideLayout82.xml"/><Relationship Id="rId4" Type="http://schemas.openxmlformats.org/officeDocument/2006/relationships/slideLayout" Target="../slideLayouts/slideLayout83.xml"/><Relationship Id="rId5" Type="http://schemas.openxmlformats.org/officeDocument/2006/relationships/slideLayout" Target="../slideLayouts/slideLayout84.xml"/><Relationship Id="rId6" Type="http://schemas.openxmlformats.org/officeDocument/2006/relationships/slideLayout" Target="../slideLayouts/slideLayout85.xml"/><Relationship Id="rId7" Type="http://schemas.openxmlformats.org/officeDocument/2006/relationships/slideLayout" Target="../slideLayouts/slideLayout86.xml"/><Relationship Id="rId8" Type="http://schemas.openxmlformats.org/officeDocument/2006/relationships/slideLayout" Target="../slideLayouts/slideLayout87.xml"/><Relationship Id="rId9" Type="http://schemas.openxmlformats.org/officeDocument/2006/relationships/slideLayout" Target="../slideLayouts/slideLayout88.xml"/><Relationship Id="rId10" Type="http://schemas.openxmlformats.org/officeDocument/2006/relationships/slideLayout" Target="../slideLayouts/slideLayout8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6" name="Rectangle 22"/>
          <p:cNvSpPr>
            <a:spLocks noChangeArrowheads="1"/>
          </p:cNvSpPr>
          <p:nvPr/>
        </p:nvSpPr>
        <p:spPr bwMode="auto">
          <a:xfrm>
            <a:off x="6350" y="685800"/>
            <a:ext cx="9137650" cy="552450"/>
          </a:xfrm>
          <a:prstGeom prst="rect">
            <a:avLst/>
          </a:prstGeom>
          <a:solidFill>
            <a:schemeClr val="accent1">
              <a:lumMod val="75000"/>
            </a:schemeClr>
          </a:solidFill>
          <a:ln w="9525">
            <a:noFill/>
            <a:miter lim="800000"/>
            <a:headEnd/>
            <a:tailEnd/>
          </a:ln>
          <a:effectLst/>
        </p:spPr>
        <p:txBody>
          <a:bodyPr wrap="none" anchor="ctr"/>
          <a:lstStyle/>
          <a:p>
            <a:pPr>
              <a:spcBef>
                <a:spcPct val="20000"/>
              </a:spcBef>
              <a:buClr>
                <a:srgbClr val="BF1313"/>
              </a:buClr>
              <a:buSzPct val="200000"/>
              <a:buFont typeface="Wingdings 3" pitchFamily="18" charset="2"/>
              <a:buChar char="Ú"/>
              <a:defRPr/>
            </a:pPr>
            <a:endParaRPr lang="en-US" sz="2400" dirty="0">
              <a:latin typeface="Arial" charset="0"/>
              <a:cs typeface="+mn-cs"/>
            </a:endParaRPr>
          </a:p>
        </p:txBody>
      </p:sp>
      <p:sp>
        <p:nvSpPr>
          <p:cNvPr id="1027" name="Rectangle 2"/>
          <p:cNvSpPr>
            <a:spLocks noGrp="1" noChangeArrowheads="1"/>
          </p:cNvSpPr>
          <p:nvPr>
            <p:ph type="title"/>
          </p:nvPr>
        </p:nvSpPr>
        <p:spPr bwMode="auto">
          <a:xfrm>
            <a:off x="0" y="762000"/>
            <a:ext cx="8458200" cy="4111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304800" y="1371600"/>
            <a:ext cx="8382000" cy="5486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32" name="Picture 8"/>
          <p:cNvPicPr>
            <a:picLocks noChangeAspect="1" noChangeArrowheads="1"/>
          </p:cNvPicPr>
          <p:nvPr userDrawn="1"/>
        </p:nvPicPr>
        <p:blipFill>
          <a:blip r:embed="rId18" cstate="print"/>
          <a:srcRect/>
          <a:stretch>
            <a:fillRect/>
          </a:stretch>
        </p:blipFill>
        <p:spPr bwMode="auto">
          <a:xfrm>
            <a:off x="0" y="0"/>
            <a:ext cx="9144000" cy="685800"/>
          </a:xfrm>
          <a:prstGeom prst="rect">
            <a:avLst/>
          </a:prstGeom>
          <a:noFill/>
          <a:ln w="9525">
            <a:noFill/>
            <a:miter lim="800000"/>
            <a:headEnd/>
            <a:tailEnd/>
          </a:ln>
          <a:effectLst>
            <a:prstShdw prst="shdw17" dist="17961" dir="2700000">
              <a:schemeClr val="accent1">
                <a:gamma/>
                <a:shade val="60000"/>
                <a:invGamma/>
              </a:schemeClr>
            </a:prstShdw>
          </a:effectLst>
        </p:spPr>
      </p:pic>
      <p:sp>
        <p:nvSpPr>
          <p:cNvPr id="8" name="Rectangle 7"/>
          <p:cNvSpPr/>
          <p:nvPr userDrawn="1"/>
        </p:nvSpPr>
        <p:spPr bwMode="auto">
          <a:xfrm flipV="1">
            <a:off x="838200" y="6637338"/>
            <a:ext cx="7162800" cy="198437"/>
          </a:xfrm>
          <a:prstGeom prst="rect">
            <a:avLst/>
          </a:prstGeom>
          <a:gradFill>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0"/>
          </a:gradFill>
          <a:ln w="9525" cap="flat" cmpd="sng" algn="ctr">
            <a:noFill/>
            <a:prstDash val="solid"/>
            <a:round/>
            <a:headEnd type="none" w="med" len="med"/>
            <a:tailEnd type="none" w="med" len="med"/>
          </a:ln>
          <a:effectLst/>
        </p:spPr>
        <p:txBody>
          <a:bodyPr/>
          <a:lstStyle/>
          <a:p>
            <a:pPr marL="342900" indent="-342900">
              <a:spcBef>
                <a:spcPct val="20000"/>
              </a:spcBef>
              <a:buClr>
                <a:srgbClr val="BF1313"/>
              </a:buClr>
              <a:buSzPct val="200000"/>
              <a:buFont typeface="Wingdings 3" pitchFamily="18" charset="2"/>
              <a:buChar char="Ú"/>
              <a:defRPr/>
            </a:pPr>
            <a:endParaRPr lang="en-US" sz="2400">
              <a:latin typeface="Arial" charset="0"/>
            </a:endParaRPr>
          </a:p>
        </p:txBody>
      </p:sp>
    </p:spTree>
  </p:cSld>
  <p:clrMap bg1="lt1" tx1="dk1" bg2="lt2" tx2="dk2" accent1="accent1" accent2="accent2" accent3="accent3" accent4="accent4" accent5="accent5" accent6="accent6" hlink="hlink" folHlink="folHlink"/>
  <p:sldLayoutIdLst>
    <p:sldLayoutId id="2147498200" r:id="rId1"/>
    <p:sldLayoutId id="2147498122" r:id="rId2"/>
    <p:sldLayoutId id="2147498123" r:id="rId3"/>
    <p:sldLayoutId id="2147498124" r:id="rId4"/>
    <p:sldLayoutId id="2147498125" r:id="rId5"/>
    <p:sldLayoutId id="2147498126" r:id="rId6"/>
    <p:sldLayoutId id="2147498127" r:id="rId7"/>
    <p:sldLayoutId id="2147498128" r:id="rId8"/>
    <p:sldLayoutId id="2147498129" r:id="rId9"/>
    <p:sldLayoutId id="2147498130" r:id="rId10"/>
    <p:sldLayoutId id="2147498131" r:id="rId11"/>
    <p:sldLayoutId id="2147498132" r:id="rId12"/>
    <p:sldLayoutId id="2147498133" r:id="rId13"/>
    <p:sldLayoutId id="2147498134" r:id="rId14"/>
    <p:sldLayoutId id="2147498201" r:id="rId15"/>
    <p:sldLayoutId id="2147498202" r:id="rId16"/>
  </p:sldLayoutIdLst>
  <p:transition xmlns:p14="http://schemas.microsoft.com/office/powerpoint/2010/main">
    <p:fade thruBlk="1"/>
  </p:transition>
  <p:hf hdr="0"/>
  <p:txStyles>
    <p:titleStyle>
      <a:lvl1pPr algn="l" rtl="0" eaLnBrk="0" fontAlgn="base" hangingPunct="0">
        <a:spcBef>
          <a:spcPct val="0"/>
        </a:spcBef>
        <a:spcAft>
          <a:spcPct val="0"/>
        </a:spcAft>
        <a:defRPr sz="2400" b="1">
          <a:solidFill>
            <a:schemeClr val="bg1"/>
          </a:solidFill>
          <a:latin typeface="+mj-lt"/>
          <a:ea typeface="+mj-ea"/>
          <a:cs typeface="+mj-cs"/>
        </a:defRPr>
      </a:lvl1pPr>
      <a:lvl2pPr algn="l" rtl="0" eaLnBrk="0" fontAlgn="base" hangingPunct="0">
        <a:spcBef>
          <a:spcPct val="0"/>
        </a:spcBef>
        <a:spcAft>
          <a:spcPct val="0"/>
        </a:spcAft>
        <a:defRPr sz="2400" b="1">
          <a:solidFill>
            <a:schemeClr val="bg1"/>
          </a:solidFill>
          <a:latin typeface="Arial Narrow" pitchFamily="34" charset="0"/>
        </a:defRPr>
      </a:lvl2pPr>
      <a:lvl3pPr algn="l" rtl="0" eaLnBrk="0" fontAlgn="base" hangingPunct="0">
        <a:spcBef>
          <a:spcPct val="0"/>
        </a:spcBef>
        <a:spcAft>
          <a:spcPct val="0"/>
        </a:spcAft>
        <a:defRPr sz="2400" b="1">
          <a:solidFill>
            <a:schemeClr val="bg1"/>
          </a:solidFill>
          <a:latin typeface="Arial Narrow" pitchFamily="34" charset="0"/>
        </a:defRPr>
      </a:lvl3pPr>
      <a:lvl4pPr algn="l" rtl="0" eaLnBrk="0" fontAlgn="base" hangingPunct="0">
        <a:spcBef>
          <a:spcPct val="0"/>
        </a:spcBef>
        <a:spcAft>
          <a:spcPct val="0"/>
        </a:spcAft>
        <a:defRPr sz="2400" b="1">
          <a:solidFill>
            <a:schemeClr val="bg1"/>
          </a:solidFill>
          <a:latin typeface="Arial Narrow" pitchFamily="34" charset="0"/>
        </a:defRPr>
      </a:lvl4pPr>
      <a:lvl5pPr algn="l" rtl="0" eaLnBrk="0" fontAlgn="base" hangingPunct="0">
        <a:spcBef>
          <a:spcPct val="0"/>
        </a:spcBef>
        <a:spcAft>
          <a:spcPct val="0"/>
        </a:spcAft>
        <a:defRPr sz="2400" b="1">
          <a:solidFill>
            <a:schemeClr val="bg1"/>
          </a:solidFill>
          <a:latin typeface="Arial Narrow" pitchFamily="34" charset="0"/>
        </a:defRPr>
      </a:lvl5pPr>
      <a:lvl6pPr marL="457200" algn="l" rtl="0" fontAlgn="base">
        <a:spcBef>
          <a:spcPct val="0"/>
        </a:spcBef>
        <a:spcAft>
          <a:spcPct val="0"/>
        </a:spcAft>
        <a:defRPr sz="2400" b="1">
          <a:solidFill>
            <a:schemeClr val="bg1"/>
          </a:solidFill>
          <a:latin typeface="Arial Narrow" pitchFamily="34" charset="0"/>
        </a:defRPr>
      </a:lvl6pPr>
      <a:lvl7pPr marL="914400" algn="l" rtl="0" fontAlgn="base">
        <a:spcBef>
          <a:spcPct val="0"/>
        </a:spcBef>
        <a:spcAft>
          <a:spcPct val="0"/>
        </a:spcAft>
        <a:defRPr sz="2400" b="1">
          <a:solidFill>
            <a:schemeClr val="bg1"/>
          </a:solidFill>
          <a:latin typeface="Arial Narrow" pitchFamily="34" charset="0"/>
        </a:defRPr>
      </a:lvl7pPr>
      <a:lvl8pPr marL="1371600" algn="l" rtl="0" fontAlgn="base">
        <a:spcBef>
          <a:spcPct val="0"/>
        </a:spcBef>
        <a:spcAft>
          <a:spcPct val="0"/>
        </a:spcAft>
        <a:defRPr sz="2400" b="1">
          <a:solidFill>
            <a:schemeClr val="bg1"/>
          </a:solidFill>
          <a:latin typeface="Arial Narrow" pitchFamily="34" charset="0"/>
        </a:defRPr>
      </a:lvl8pPr>
      <a:lvl9pPr marL="1828800" algn="l" rtl="0" fontAlgn="base">
        <a:spcBef>
          <a:spcPct val="0"/>
        </a:spcBef>
        <a:spcAft>
          <a:spcPct val="0"/>
        </a:spcAft>
        <a:defRPr sz="2400" b="1">
          <a:solidFill>
            <a:schemeClr val="bg1"/>
          </a:solidFill>
          <a:latin typeface="Arial Narrow" pitchFamily="34" charset="0"/>
        </a:defRPr>
      </a:lvl9pPr>
    </p:titleStyle>
    <p:bodyStyle>
      <a:lvl1pPr marL="342900" indent="-342900" algn="l" rtl="0" eaLnBrk="0" fontAlgn="base" hangingPunct="0">
        <a:spcBef>
          <a:spcPct val="20000"/>
        </a:spcBef>
        <a:spcAft>
          <a:spcPct val="0"/>
        </a:spcAft>
        <a:buClr>
          <a:srgbClr val="BF1313"/>
        </a:buClr>
        <a:buFont typeface="Wingdings 3" pitchFamily="18" charset="2"/>
        <a:buChar char="Ì"/>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E63700"/>
        </a:buClr>
        <a:buFont typeface="Wingdings" pitchFamily="2" charset="2"/>
        <a:buChar char="§"/>
        <a:defRPr sz="2000">
          <a:solidFill>
            <a:schemeClr val="tx1"/>
          </a:solidFill>
          <a:latin typeface="+mn-lt"/>
        </a:defRPr>
      </a:lvl2pPr>
      <a:lvl3pPr marL="1143000" indent="-228600" algn="l" rtl="0" eaLnBrk="0" fontAlgn="base" hangingPunct="0">
        <a:spcBef>
          <a:spcPct val="20000"/>
        </a:spcBef>
        <a:spcAft>
          <a:spcPct val="0"/>
        </a:spcAft>
        <a:buClr>
          <a:schemeClr val="bg2"/>
        </a:buClr>
        <a:buChar char="•"/>
        <a:defRPr sz="2400">
          <a:solidFill>
            <a:schemeClr val="tx1"/>
          </a:solidFill>
          <a:latin typeface="+mn-lt"/>
        </a:defRPr>
      </a:lvl3pPr>
      <a:lvl4pPr marL="1600200" indent="-228600" algn="l" rtl="0" eaLnBrk="0" fontAlgn="base" hangingPunct="0">
        <a:spcBef>
          <a:spcPct val="20000"/>
        </a:spcBef>
        <a:spcAft>
          <a:spcPct val="0"/>
        </a:spcAft>
        <a:buClr>
          <a:schemeClr val="bg2"/>
        </a:buClr>
        <a:buFont typeface="Arial" pitchFamily="34" charset="0"/>
        <a:buChar char="–"/>
        <a:defRPr sz="1600">
          <a:solidFill>
            <a:schemeClr val="tx1"/>
          </a:solidFill>
          <a:latin typeface="+mn-lt"/>
        </a:defRPr>
      </a:lvl4pPr>
      <a:lvl5pPr marL="2057400" indent="-228600" algn="l" rtl="0" eaLnBrk="0" fontAlgn="base" hangingPunct="0">
        <a:spcBef>
          <a:spcPct val="20000"/>
        </a:spcBef>
        <a:spcAft>
          <a:spcPct val="0"/>
        </a:spcAft>
        <a:buClr>
          <a:schemeClr val="bg2"/>
        </a:buClr>
        <a:buFont typeface="Arial" pitchFamily="34" charset="0"/>
        <a:buChar char="»"/>
        <a:defRPr sz="1600">
          <a:solidFill>
            <a:schemeClr val="tx1"/>
          </a:solidFill>
          <a:latin typeface="+mn-lt"/>
        </a:defRPr>
      </a:lvl5pPr>
      <a:lvl6pPr marL="2514600" indent="-228600" algn="l" rtl="0" fontAlgn="base">
        <a:spcBef>
          <a:spcPct val="20000"/>
        </a:spcBef>
        <a:spcAft>
          <a:spcPct val="0"/>
        </a:spcAft>
        <a:buClr>
          <a:schemeClr val="bg2"/>
        </a:buClr>
        <a:buFont typeface="Arial" charset="0"/>
        <a:buChar char="»"/>
        <a:defRPr sz="1600">
          <a:solidFill>
            <a:schemeClr val="tx1"/>
          </a:solidFill>
          <a:latin typeface="+mn-lt"/>
        </a:defRPr>
      </a:lvl6pPr>
      <a:lvl7pPr marL="2971800" indent="-228600" algn="l" rtl="0" fontAlgn="base">
        <a:spcBef>
          <a:spcPct val="20000"/>
        </a:spcBef>
        <a:spcAft>
          <a:spcPct val="0"/>
        </a:spcAft>
        <a:buClr>
          <a:schemeClr val="bg2"/>
        </a:buClr>
        <a:buFont typeface="Arial" charset="0"/>
        <a:buChar char="»"/>
        <a:defRPr sz="1600">
          <a:solidFill>
            <a:schemeClr val="tx1"/>
          </a:solidFill>
          <a:latin typeface="+mn-lt"/>
        </a:defRPr>
      </a:lvl7pPr>
      <a:lvl8pPr marL="3429000" indent="-228600" algn="l" rtl="0" fontAlgn="base">
        <a:spcBef>
          <a:spcPct val="20000"/>
        </a:spcBef>
        <a:spcAft>
          <a:spcPct val="0"/>
        </a:spcAft>
        <a:buClr>
          <a:schemeClr val="bg2"/>
        </a:buClr>
        <a:buFont typeface="Arial" charset="0"/>
        <a:buChar char="»"/>
        <a:defRPr sz="1600">
          <a:solidFill>
            <a:schemeClr val="tx1"/>
          </a:solidFill>
          <a:latin typeface="+mn-lt"/>
        </a:defRPr>
      </a:lvl8pPr>
      <a:lvl9pPr marL="3886200" indent="-228600" algn="l" rtl="0" fontAlgn="base">
        <a:spcBef>
          <a:spcPct val="20000"/>
        </a:spcBef>
        <a:spcAft>
          <a:spcPct val="0"/>
        </a:spcAft>
        <a:buClr>
          <a:schemeClr val="bg2"/>
        </a:buClr>
        <a:buFont typeface="Arial"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22" descr="bottom_strip"/>
          <p:cNvPicPr>
            <a:picLocks noChangeAspect="1" noChangeArrowheads="1"/>
          </p:cNvPicPr>
          <p:nvPr/>
        </p:nvPicPr>
        <p:blipFill>
          <a:blip r:embed="rId16" cstate="print"/>
          <a:srcRect/>
          <a:stretch>
            <a:fillRect/>
          </a:stretch>
        </p:blipFill>
        <p:spPr bwMode="auto">
          <a:xfrm>
            <a:off x="0" y="6434138"/>
            <a:ext cx="9144000" cy="438150"/>
          </a:xfrm>
          <a:prstGeom prst="rect">
            <a:avLst/>
          </a:prstGeom>
          <a:noFill/>
          <a:ln w="9525">
            <a:noFill/>
            <a:miter lim="800000"/>
            <a:headEnd/>
            <a:tailEnd/>
          </a:ln>
        </p:spPr>
      </p:pic>
      <p:sp>
        <p:nvSpPr>
          <p:cNvPr id="5134" name="Line 14"/>
          <p:cNvSpPr>
            <a:spLocks noChangeShapeType="1"/>
          </p:cNvSpPr>
          <p:nvPr/>
        </p:nvSpPr>
        <p:spPr bwMode="auto">
          <a:xfrm>
            <a:off x="0" y="635000"/>
            <a:ext cx="9144000" cy="0"/>
          </a:xfrm>
          <a:prstGeom prst="line">
            <a:avLst/>
          </a:prstGeom>
          <a:noFill/>
          <a:ln w="9525">
            <a:solidFill>
              <a:srgbClr val="C0C0C0"/>
            </a:solidFill>
            <a:round/>
            <a:headEnd/>
            <a:tailEnd/>
          </a:ln>
          <a:effectLst/>
        </p:spPr>
        <p:txBody>
          <a:bodyPr/>
          <a:lstStyle/>
          <a:p>
            <a:pPr>
              <a:spcBef>
                <a:spcPct val="20000"/>
              </a:spcBef>
              <a:buClr>
                <a:srgbClr val="BF1313"/>
              </a:buClr>
              <a:buSzPct val="200000"/>
              <a:buFont typeface="Wingdings 3" pitchFamily="18" charset="2"/>
              <a:buChar char="Ú"/>
              <a:defRPr/>
            </a:pPr>
            <a:endParaRPr lang="en-GB" sz="2400" dirty="0">
              <a:cs typeface="+mn-cs"/>
            </a:endParaRPr>
          </a:p>
        </p:txBody>
      </p:sp>
      <p:sp>
        <p:nvSpPr>
          <p:cNvPr id="2052" name="Rectangle 15"/>
          <p:cNvSpPr>
            <a:spLocks noGrp="1" noChangeArrowheads="1"/>
          </p:cNvSpPr>
          <p:nvPr>
            <p:ph type="title"/>
          </p:nvPr>
        </p:nvSpPr>
        <p:spPr bwMode="auto">
          <a:xfrm>
            <a:off x="25400" y="152400"/>
            <a:ext cx="6680200" cy="431800"/>
          </a:xfrm>
          <a:prstGeom prst="rect">
            <a:avLst/>
          </a:prstGeom>
          <a:noFill/>
          <a:ln w="9525">
            <a:noFill/>
            <a:miter lim="800000"/>
            <a:headEnd/>
            <a:tailEnd/>
          </a:ln>
        </p:spPr>
        <p:txBody>
          <a:bodyPr vert="horz" wrap="square" lIns="365760" tIns="45720" rIns="91440" bIns="45720" numCol="1" anchor="b" anchorCtr="0" compatLnSpc="1">
            <a:prstTxWarp prst="textNoShape">
              <a:avLst/>
            </a:prstTxWarp>
          </a:bodyPr>
          <a:lstStyle/>
          <a:p>
            <a:pPr lvl="0"/>
            <a:r>
              <a:rPr lang="en-US" smtClean="0"/>
              <a:t>Click to edit Master title style</a:t>
            </a:r>
          </a:p>
        </p:txBody>
      </p:sp>
      <p:sp>
        <p:nvSpPr>
          <p:cNvPr id="2053" name="Rectangle 16"/>
          <p:cNvSpPr>
            <a:spLocks noGrp="1" noChangeArrowheads="1"/>
          </p:cNvSpPr>
          <p:nvPr>
            <p:ph type="body" idx="1"/>
          </p:nvPr>
        </p:nvSpPr>
        <p:spPr bwMode="auto">
          <a:xfrm>
            <a:off x="304800" y="685800"/>
            <a:ext cx="8229600" cy="5638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37" name="Rectangle 17"/>
          <p:cNvSpPr>
            <a:spLocks noGrp="1" noChangeArrowheads="1"/>
          </p:cNvSpPr>
          <p:nvPr>
            <p:ph type="dt" sz="half" idx="2"/>
          </p:nvPr>
        </p:nvSpPr>
        <p:spPr bwMode="auto">
          <a:xfrm>
            <a:off x="2819400" y="6515100"/>
            <a:ext cx="18288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spcBef>
                <a:spcPct val="20000"/>
              </a:spcBef>
              <a:buClr>
                <a:srgbClr val="BF1313"/>
              </a:buClr>
              <a:buSzPct val="200000"/>
              <a:buFont typeface="Wingdings 3" pitchFamily="18" charset="2"/>
              <a:buChar char="Ú"/>
              <a:defRPr sz="1200">
                <a:solidFill>
                  <a:schemeClr val="bg1"/>
                </a:solidFill>
                <a:latin typeface="Arial" pitchFamily="34" charset="0"/>
                <a:cs typeface="+mn-cs"/>
              </a:defRPr>
            </a:lvl1pPr>
          </a:lstStyle>
          <a:p>
            <a:pPr>
              <a:defRPr/>
            </a:pPr>
            <a:fld id="{B0D64EB2-B267-4A94-8525-806DCA0351D6}" type="datetime1">
              <a:rPr lang="en-US"/>
              <a:pPr>
                <a:defRPr/>
              </a:pPr>
              <a:t>27/02/12</a:t>
            </a:fld>
            <a:endParaRPr lang="en-US" dirty="0"/>
          </a:p>
        </p:txBody>
      </p:sp>
      <p:sp>
        <p:nvSpPr>
          <p:cNvPr id="5138" name="Rectangle 18"/>
          <p:cNvSpPr>
            <a:spLocks noGrp="1" noChangeArrowheads="1"/>
          </p:cNvSpPr>
          <p:nvPr>
            <p:ph type="ftr" sz="quarter" idx="3"/>
          </p:nvPr>
        </p:nvSpPr>
        <p:spPr bwMode="auto">
          <a:xfrm>
            <a:off x="4953000" y="6481763"/>
            <a:ext cx="3810000" cy="3143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r">
              <a:spcBef>
                <a:spcPct val="20000"/>
              </a:spcBef>
              <a:buClr>
                <a:srgbClr val="BF1313"/>
              </a:buClr>
              <a:buSzPct val="200000"/>
              <a:buFont typeface="Wingdings 3" pitchFamily="18" charset="2"/>
              <a:buChar char="Ú"/>
              <a:defRPr sz="800">
                <a:solidFill>
                  <a:schemeClr val="bg1"/>
                </a:solidFill>
                <a:latin typeface="Arial" charset="0"/>
                <a:cs typeface="Arial" charset="0"/>
              </a:defRPr>
            </a:lvl1pPr>
          </a:lstStyle>
          <a:p>
            <a:pPr>
              <a:defRPr/>
            </a:pPr>
            <a:endParaRPr lang="en-US"/>
          </a:p>
        </p:txBody>
      </p:sp>
      <p:sp>
        <p:nvSpPr>
          <p:cNvPr id="5139" name="Rectangle 19"/>
          <p:cNvSpPr>
            <a:spLocks noGrp="1" noChangeArrowheads="1"/>
          </p:cNvSpPr>
          <p:nvPr>
            <p:ph type="sldNum" sz="quarter" idx="4"/>
          </p:nvPr>
        </p:nvSpPr>
        <p:spPr bwMode="auto">
          <a:xfrm>
            <a:off x="8839200" y="6524625"/>
            <a:ext cx="304800" cy="2286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bodyPr>
          <a:lstStyle>
            <a:lvl1pPr algn="r">
              <a:spcBef>
                <a:spcPct val="20000"/>
              </a:spcBef>
              <a:buClr>
                <a:srgbClr val="BF1313"/>
              </a:buClr>
              <a:buSzPct val="200000"/>
              <a:buFont typeface="Wingdings 3" pitchFamily="18" charset="2"/>
              <a:buChar char="Ú"/>
              <a:defRPr sz="900">
                <a:solidFill>
                  <a:schemeClr val="bg1"/>
                </a:solidFill>
                <a:latin typeface="Arial" pitchFamily="34" charset="0"/>
                <a:cs typeface="+mn-cs"/>
              </a:defRPr>
            </a:lvl1pPr>
          </a:lstStyle>
          <a:p>
            <a:pPr>
              <a:defRPr/>
            </a:pPr>
            <a:fld id="{CD036561-823A-4B93-B670-29D3D5D24876}" type="slidenum">
              <a:rPr lang="en-US"/>
              <a:pPr>
                <a:defRPr/>
              </a:pPr>
              <a:t>‹#›</a:t>
            </a:fld>
            <a:endParaRPr lang="en-US" dirty="0"/>
          </a:p>
        </p:txBody>
      </p:sp>
      <p:sp>
        <p:nvSpPr>
          <p:cNvPr id="5140" name="Line 20"/>
          <p:cNvSpPr>
            <a:spLocks noChangeShapeType="1"/>
          </p:cNvSpPr>
          <p:nvPr/>
        </p:nvSpPr>
        <p:spPr bwMode="auto">
          <a:xfrm>
            <a:off x="2717800" y="6477000"/>
            <a:ext cx="0" cy="381000"/>
          </a:xfrm>
          <a:prstGeom prst="line">
            <a:avLst/>
          </a:prstGeom>
          <a:noFill/>
          <a:ln w="9525">
            <a:solidFill>
              <a:schemeClr val="bg1"/>
            </a:solidFill>
            <a:round/>
            <a:headEnd/>
            <a:tailEnd/>
          </a:ln>
          <a:effectLst/>
        </p:spPr>
        <p:txBody>
          <a:bodyPr/>
          <a:lstStyle/>
          <a:p>
            <a:pPr>
              <a:spcBef>
                <a:spcPct val="20000"/>
              </a:spcBef>
              <a:buClr>
                <a:srgbClr val="BF1313"/>
              </a:buClr>
              <a:buSzPct val="200000"/>
              <a:buFont typeface="Wingdings 3" pitchFamily="18" charset="2"/>
              <a:buChar char="Ú"/>
              <a:defRPr/>
            </a:pPr>
            <a:endParaRPr lang="en-GB" sz="2400" dirty="0">
              <a:cs typeface="+mn-cs"/>
            </a:endParaRPr>
          </a:p>
        </p:txBody>
      </p:sp>
      <p:pic>
        <p:nvPicPr>
          <p:cNvPr id="2058" name="Picture 21" descr="new_logo_sml"/>
          <p:cNvPicPr>
            <a:picLocks noChangeAspect="1" noChangeArrowheads="1"/>
          </p:cNvPicPr>
          <p:nvPr/>
        </p:nvPicPr>
        <p:blipFill>
          <a:blip r:embed="rId17" cstate="print"/>
          <a:srcRect/>
          <a:stretch>
            <a:fillRect/>
          </a:stretch>
        </p:blipFill>
        <p:spPr bwMode="auto">
          <a:xfrm>
            <a:off x="6834188" y="125413"/>
            <a:ext cx="2209800" cy="4270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98204" r:id="rId1"/>
    <p:sldLayoutId id="2147498135" r:id="rId2"/>
    <p:sldLayoutId id="2147498136" r:id="rId3"/>
    <p:sldLayoutId id="2147498137" r:id="rId4"/>
    <p:sldLayoutId id="2147498138" r:id="rId5"/>
    <p:sldLayoutId id="2147498139" r:id="rId6"/>
    <p:sldLayoutId id="2147498140" r:id="rId7"/>
    <p:sldLayoutId id="2147498141" r:id="rId8"/>
    <p:sldLayoutId id="2147498142" r:id="rId9"/>
    <p:sldLayoutId id="2147498143" r:id="rId10"/>
    <p:sldLayoutId id="2147498144" r:id="rId11"/>
    <p:sldLayoutId id="2147498205" r:id="rId12"/>
    <p:sldLayoutId id="2147498145" r:id="rId13"/>
    <p:sldLayoutId id="2147498146" r:id="rId14"/>
  </p:sldLayoutIdLst>
  <p:transition xmlns:p14="http://schemas.microsoft.com/office/powerpoint/2010/main">
    <p:fade thruBlk="1"/>
  </p:transition>
  <p:hf hdr="0"/>
  <p:txStyles>
    <p:titleStyle>
      <a:lvl1pPr algn="l" rtl="0" eaLnBrk="0" fontAlgn="base" hangingPunct="0">
        <a:spcBef>
          <a:spcPct val="0"/>
        </a:spcBef>
        <a:spcAft>
          <a:spcPct val="0"/>
        </a:spcAft>
        <a:defRPr sz="2400">
          <a:solidFill>
            <a:schemeClr val="tx2"/>
          </a:solidFill>
          <a:latin typeface="+mj-lt"/>
          <a:ea typeface="+mj-ea"/>
          <a:cs typeface="+mj-cs"/>
        </a:defRPr>
      </a:lvl1pPr>
      <a:lvl2pPr algn="l" rtl="0" eaLnBrk="0" fontAlgn="base" hangingPunct="0">
        <a:spcBef>
          <a:spcPct val="0"/>
        </a:spcBef>
        <a:spcAft>
          <a:spcPct val="0"/>
        </a:spcAft>
        <a:defRPr sz="2400">
          <a:solidFill>
            <a:schemeClr val="tx2"/>
          </a:solidFill>
          <a:latin typeface="Verdana" pitchFamily="34" charset="0"/>
        </a:defRPr>
      </a:lvl2pPr>
      <a:lvl3pPr algn="l" rtl="0" eaLnBrk="0" fontAlgn="base" hangingPunct="0">
        <a:spcBef>
          <a:spcPct val="0"/>
        </a:spcBef>
        <a:spcAft>
          <a:spcPct val="0"/>
        </a:spcAft>
        <a:defRPr sz="2400">
          <a:solidFill>
            <a:schemeClr val="tx2"/>
          </a:solidFill>
          <a:latin typeface="Verdana" pitchFamily="34" charset="0"/>
        </a:defRPr>
      </a:lvl3pPr>
      <a:lvl4pPr algn="l" rtl="0" eaLnBrk="0" fontAlgn="base" hangingPunct="0">
        <a:spcBef>
          <a:spcPct val="0"/>
        </a:spcBef>
        <a:spcAft>
          <a:spcPct val="0"/>
        </a:spcAft>
        <a:defRPr sz="2400">
          <a:solidFill>
            <a:schemeClr val="tx2"/>
          </a:solidFill>
          <a:latin typeface="Verdana" pitchFamily="34" charset="0"/>
        </a:defRPr>
      </a:lvl4pPr>
      <a:lvl5pPr algn="l" rtl="0" eaLnBrk="0" fontAlgn="base" hangingPunct="0">
        <a:spcBef>
          <a:spcPct val="0"/>
        </a:spcBef>
        <a:spcAft>
          <a:spcPct val="0"/>
        </a:spcAft>
        <a:defRPr sz="2400">
          <a:solidFill>
            <a:schemeClr val="tx2"/>
          </a:solidFill>
          <a:latin typeface="Verdana" pitchFamily="34" charset="0"/>
        </a:defRPr>
      </a:lvl5pPr>
      <a:lvl6pPr marL="457200" algn="l" rtl="0" fontAlgn="base">
        <a:spcBef>
          <a:spcPct val="0"/>
        </a:spcBef>
        <a:spcAft>
          <a:spcPct val="0"/>
        </a:spcAft>
        <a:defRPr sz="2400">
          <a:solidFill>
            <a:schemeClr val="tx2"/>
          </a:solidFill>
          <a:latin typeface="Verdana" pitchFamily="34" charset="0"/>
        </a:defRPr>
      </a:lvl6pPr>
      <a:lvl7pPr marL="914400" algn="l" rtl="0" fontAlgn="base">
        <a:spcBef>
          <a:spcPct val="0"/>
        </a:spcBef>
        <a:spcAft>
          <a:spcPct val="0"/>
        </a:spcAft>
        <a:defRPr sz="2400">
          <a:solidFill>
            <a:schemeClr val="tx2"/>
          </a:solidFill>
          <a:latin typeface="Verdana" pitchFamily="34" charset="0"/>
        </a:defRPr>
      </a:lvl7pPr>
      <a:lvl8pPr marL="1371600" algn="l" rtl="0" fontAlgn="base">
        <a:spcBef>
          <a:spcPct val="0"/>
        </a:spcBef>
        <a:spcAft>
          <a:spcPct val="0"/>
        </a:spcAft>
        <a:defRPr sz="2400">
          <a:solidFill>
            <a:schemeClr val="tx2"/>
          </a:solidFill>
          <a:latin typeface="Verdana" pitchFamily="34" charset="0"/>
        </a:defRPr>
      </a:lvl8pPr>
      <a:lvl9pPr marL="1828800" algn="l" rtl="0" fontAlgn="base">
        <a:spcBef>
          <a:spcPct val="0"/>
        </a:spcBef>
        <a:spcAft>
          <a:spcPct val="0"/>
        </a:spcAft>
        <a:defRPr sz="2400">
          <a:solidFill>
            <a:schemeClr val="tx2"/>
          </a:solidFill>
          <a:latin typeface="Verdana" pitchFamily="34" charset="0"/>
        </a:defRPr>
      </a:lvl9pPr>
    </p:titleStyle>
    <p:bodyStyle>
      <a:lvl1pPr marL="228600" indent="-228600" algn="l" rtl="0" eaLnBrk="0" fontAlgn="base" hangingPunct="0">
        <a:spcBef>
          <a:spcPct val="20000"/>
        </a:spcBef>
        <a:spcAft>
          <a:spcPct val="0"/>
        </a:spcAft>
        <a:buClr>
          <a:srgbClr val="CC3300"/>
        </a:buClr>
        <a:buFont typeface="Wingdings" pitchFamily="2" charset="2"/>
        <a:buChar char="§"/>
        <a:defRPr sz="2000">
          <a:solidFill>
            <a:srgbClr val="3C5658"/>
          </a:solidFill>
          <a:latin typeface="+mn-lt"/>
          <a:ea typeface="+mn-ea"/>
          <a:cs typeface="+mn-cs"/>
        </a:defRPr>
      </a:lvl1pPr>
      <a:lvl2pPr marL="685800" indent="-228600" algn="l" rtl="0" eaLnBrk="0" fontAlgn="base" hangingPunct="0">
        <a:spcBef>
          <a:spcPct val="20000"/>
        </a:spcBef>
        <a:spcAft>
          <a:spcPct val="0"/>
        </a:spcAft>
        <a:buClr>
          <a:srgbClr val="CC3300"/>
        </a:buClr>
        <a:buFont typeface="Wingdings" pitchFamily="2" charset="2"/>
        <a:buChar char=""/>
        <a:defRPr sz="2800">
          <a:solidFill>
            <a:srgbClr val="3C5658"/>
          </a:solidFill>
          <a:latin typeface="+mn-lt"/>
        </a:defRPr>
      </a:lvl2pPr>
      <a:lvl3pPr marL="1089025" indent="-174625" algn="l" rtl="0" eaLnBrk="0" fontAlgn="base" hangingPunct="0">
        <a:spcBef>
          <a:spcPct val="20000"/>
        </a:spcBef>
        <a:spcAft>
          <a:spcPct val="0"/>
        </a:spcAft>
        <a:buClr>
          <a:srgbClr val="CC3300"/>
        </a:buClr>
        <a:buFont typeface="Wingdings" pitchFamily="2" charset="2"/>
        <a:buChar char="w"/>
        <a:defRPr sz="1600">
          <a:solidFill>
            <a:srgbClr val="3C5658"/>
          </a:solidFill>
          <a:latin typeface="+mn-lt"/>
        </a:defRPr>
      </a:lvl3pPr>
      <a:lvl4pPr marL="1490663" indent="-119063" algn="l" rtl="0" eaLnBrk="0" fontAlgn="base" hangingPunct="0">
        <a:spcBef>
          <a:spcPct val="20000"/>
        </a:spcBef>
        <a:spcAft>
          <a:spcPct val="0"/>
        </a:spcAft>
        <a:buClr>
          <a:srgbClr val="CC3300"/>
        </a:buClr>
        <a:buFont typeface="Wingdings" pitchFamily="2" charset="2"/>
        <a:buChar char="ú"/>
        <a:defRPr sz="1400">
          <a:solidFill>
            <a:srgbClr val="3C5658"/>
          </a:solidFill>
          <a:latin typeface="+mn-lt"/>
        </a:defRPr>
      </a:lvl4pPr>
      <a:lvl5pPr marL="1947863" indent="-119063" algn="l" rtl="0" eaLnBrk="0" fontAlgn="base" hangingPunct="0">
        <a:spcBef>
          <a:spcPct val="20000"/>
        </a:spcBef>
        <a:spcAft>
          <a:spcPct val="0"/>
        </a:spcAft>
        <a:buClr>
          <a:srgbClr val="CC3300"/>
        </a:buClr>
        <a:buFont typeface="Wingdings" pitchFamily="2" charset="2"/>
        <a:buChar char="¡"/>
        <a:defRPr sz="1200">
          <a:solidFill>
            <a:srgbClr val="3C5658"/>
          </a:solidFill>
          <a:latin typeface="+mn-lt"/>
        </a:defRPr>
      </a:lvl5pPr>
      <a:lvl6pPr marL="2405063" indent="-119063" algn="l" rtl="0" fontAlgn="base">
        <a:spcBef>
          <a:spcPct val="20000"/>
        </a:spcBef>
        <a:spcAft>
          <a:spcPct val="0"/>
        </a:spcAft>
        <a:buClr>
          <a:srgbClr val="CC3300"/>
        </a:buClr>
        <a:buFont typeface="Wingdings" pitchFamily="2" charset="2"/>
        <a:buChar char="¡"/>
        <a:defRPr sz="1200">
          <a:solidFill>
            <a:srgbClr val="3C5658"/>
          </a:solidFill>
          <a:latin typeface="+mn-lt"/>
        </a:defRPr>
      </a:lvl6pPr>
      <a:lvl7pPr marL="2862263" indent="-119063" algn="l" rtl="0" fontAlgn="base">
        <a:spcBef>
          <a:spcPct val="20000"/>
        </a:spcBef>
        <a:spcAft>
          <a:spcPct val="0"/>
        </a:spcAft>
        <a:buClr>
          <a:srgbClr val="CC3300"/>
        </a:buClr>
        <a:buFont typeface="Wingdings" pitchFamily="2" charset="2"/>
        <a:buChar char="¡"/>
        <a:defRPr sz="1200">
          <a:solidFill>
            <a:srgbClr val="3C5658"/>
          </a:solidFill>
          <a:latin typeface="+mn-lt"/>
        </a:defRPr>
      </a:lvl7pPr>
      <a:lvl8pPr marL="3319463" indent="-119063" algn="l" rtl="0" fontAlgn="base">
        <a:spcBef>
          <a:spcPct val="20000"/>
        </a:spcBef>
        <a:spcAft>
          <a:spcPct val="0"/>
        </a:spcAft>
        <a:buClr>
          <a:srgbClr val="CC3300"/>
        </a:buClr>
        <a:buFont typeface="Wingdings" pitchFamily="2" charset="2"/>
        <a:buChar char="¡"/>
        <a:defRPr sz="1200">
          <a:solidFill>
            <a:srgbClr val="3C5658"/>
          </a:solidFill>
          <a:latin typeface="+mn-lt"/>
        </a:defRPr>
      </a:lvl8pPr>
      <a:lvl9pPr marL="3776663" indent="-119063" algn="l" rtl="0" fontAlgn="base">
        <a:spcBef>
          <a:spcPct val="20000"/>
        </a:spcBef>
        <a:spcAft>
          <a:spcPct val="0"/>
        </a:spcAft>
        <a:buClr>
          <a:srgbClr val="CC3300"/>
        </a:buClr>
        <a:buFont typeface="Wingdings" pitchFamily="2" charset="2"/>
        <a:buChar char="¡"/>
        <a:defRPr sz="1200">
          <a:solidFill>
            <a:srgbClr val="3C5658"/>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074" name="Picture 13" descr="bottom_strip"/>
          <p:cNvPicPr>
            <a:picLocks noChangeAspect="1" noChangeArrowheads="1"/>
          </p:cNvPicPr>
          <p:nvPr/>
        </p:nvPicPr>
        <p:blipFill>
          <a:blip r:embed="rId18" cstate="print"/>
          <a:srcRect/>
          <a:stretch>
            <a:fillRect/>
          </a:stretch>
        </p:blipFill>
        <p:spPr bwMode="auto">
          <a:xfrm>
            <a:off x="0" y="6434138"/>
            <a:ext cx="9144000" cy="438150"/>
          </a:xfrm>
          <a:prstGeom prst="rect">
            <a:avLst/>
          </a:prstGeom>
          <a:noFill/>
          <a:ln w="9525">
            <a:noFill/>
            <a:miter lim="800000"/>
            <a:headEnd/>
            <a:tailEnd/>
          </a:ln>
        </p:spPr>
      </p:pic>
      <p:sp>
        <p:nvSpPr>
          <p:cNvPr id="3075" name="Line 3"/>
          <p:cNvSpPr>
            <a:spLocks noChangeShapeType="1"/>
          </p:cNvSpPr>
          <p:nvPr/>
        </p:nvSpPr>
        <p:spPr bwMode="auto">
          <a:xfrm>
            <a:off x="0" y="635000"/>
            <a:ext cx="9144000" cy="0"/>
          </a:xfrm>
          <a:prstGeom prst="line">
            <a:avLst/>
          </a:prstGeom>
          <a:noFill/>
          <a:ln w="9525">
            <a:solidFill>
              <a:srgbClr val="C0C0C0"/>
            </a:solidFill>
            <a:round/>
            <a:headEnd/>
            <a:tailEnd/>
          </a:ln>
          <a:effectLst/>
        </p:spPr>
        <p:txBody>
          <a:bodyPr/>
          <a:lstStyle/>
          <a:p>
            <a:pPr fontAlgn="auto">
              <a:spcBef>
                <a:spcPct val="20000"/>
              </a:spcBef>
              <a:spcAft>
                <a:spcPts val="0"/>
              </a:spcAft>
              <a:buClr>
                <a:srgbClr val="BF1313"/>
              </a:buClr>
              <a:buSzPct val="200000"/>
              <a:buFont typeface="Wingdings 3" pitchFamily="18" charset="2"/>
              <a:buChar char="Ú"/>
              <a:defRPr/>
            </a:pPr>
            <a:endParaRPr lang="en-IN" sz="2400" dirty="0">
              <a:cs typeface="+mn-cs"/>
            </a:endParaRPr>
          </a:p>
        </p:txBody>
      </p:sp>
      <p:sp>
        <p:nvSpPr>
          <p:cNvPr id="3076" name="Rectangle 4"/>
          <p:cNvSpPr>
            <a:spLocks noGrp="1" noChangeArrowheads="1"/>
          </p:cNvSpPr>
          <p:nvPr>
            <p:ph type="title"/>
          </p:nvPr>
        </p:nvSpPr>
        <p:spPr bwMode="auto">
          <a:xfrm>
            <a:off x="25400" y="152400"/>
            <a:ext cx="6680200" cy="431800"/>
          </a:xfrm>
          <a:prstGeom prst="rect">
            <a:avLst/>
          </a:prstGeom>
          <a:noFill/>
          <a:ln w="9525">
            <a:noFill/>
            <a:miter lim="800000"/>
            <a:headEnd/>
            <a:tailEnd/>
          </a:ln>
        </p:spPr>
        <p:txBody>
          <a:bodyPr vert="horz" wrap="square" lIns="365760" tIns="45720" rIns="91440" bIns="45720" numCol="1" anchor="b" anchorCtr="0" compatLnSpc="1">
            <a:prstTxWarp prst="textNoShape">
              <a:avLst/>
            </a:prstTxWarp>
          </a:bodyPr>
          <a:lstStyle/>
          <a:p>
            <a:pPr lvl="0"/>
            <a:r>
              <a:rPr lang="en-US" smtClean="0"/>
              <a:t>Click to edit Master title style</a:t>
            </a:r>
          </a:p>
        </p:txBody>
      </p:sp>
      <p:sp>
        <p:nvSpPr>
          <p:cNvPr id="3077" name="Rectangle 5"/>
          <p:cNvSpPr>
            <a:spLocks noGrp="1" noChangeArrowheads="1"/>
          </p:cNvSpPr>
          <p:nvPr>
            <p:ph type="body" idx="1"/>
          </p:nvPr>
        </p:nvSpPr>
        <p:spPr bwMode="auto">
          <a:xfrm>
            <a:off x="304800" y="685800"/>
            <a:ext cx="8229600" cy="5638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dt" sz="half" idx="2"/>
          </p:nvPr>
        </p:nvSpPr>
        <p:spPr bwMode="auto">
          <a:xfrm>
            <a:off x="2819400" y="6515100"/>
            <a:ext cx="18288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fontAlgn="auto" hangingPunct="1">
              <a:spcBef>
                <a:spcPct val="0"/>
              </a:spcBef>
              <a:spcAft>
                <a:spcPts val="0"/>
              </a:spcAft>
              <a:buClr>
                <a:srgbClr val="BF1313"/>
              </a:buClr>
              <a:buSzPct val="200000"/>
              <a:buFont typeface="Wingdings 3" pitchFamily="18" charset="2"/>
              <a:buChar char="Ú"/>
              <a:defRPr sz="1200" b="0">
                <a:solidFill>
                  <a:schemeClr val="bg1"/>
                </a:solidFill>
                <a:latin typeface="Arial" pitchFamily="34" charset="0"/>
                <a:cs typeface="+mn-cs"/>
              </a:defRPr>
            </a:lvl1pPr>
          </a:lstStyle>
          <a:p>
            <a:pPr>
              <a:defRPr/>
            </a:pPr>
            <a:fld id="{C0F046ED-0FC4-4C26-B95C-163E3FE9A1E3}" type="datetime1">
              <a:rPr lang="en-US"/>
              <a:pPr>
                <a:defRPr/>
              </a:pPr>
              <a:t>27/02/12</a:t>
            </a:fld>
            <a:endParaRPr lang="en-US" dirty="0"/>
          </a:p>
        </p:txBody>
      </p:sp>
      <p:sp>
        <p:nvSpPr>
          <p:cNvPr id="3079" name="Rectangle 7"/>
          <p:cNvSpPr>
            <a:spLocks noGrp="1" noChangeArrowheads="1"/>
          </p:cNvSpPr>
          <p:nvPr>
            <p:ph type="ftr" sz="quarter" idx="3"/>
          </p:nvPr>
        </p:nvSpPr>
        <p:spPr bwMode="auto">
          <a:xfrm>
            <a:off x="2819400" y="6510338"/>
            <a:ext cx="5943600" cy="228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eaLnBrk="1" fontAlgn="auto" hangingPunct="1">
              <a:spcBef>
                <a:spcPct val="0"/>
              </a:spcBef>
              <a:spcAft>
                <a:spcPts val="0"/>
              </a:spcAft>
              <a:buClr>
                <a:srgbClr val="BF1313"/>
              </a:buClr>
              <a:buSzPct val="200000"/>
              <a:buFont typeface="Wingdings 3" pitchFamily="18" charset="2"/>
              <a:buChar char="Ú"/>
              <a:defRPr sz="800" b="0">
                <a:solidFill>
                  <a:schemeClr val="bg1"/>
                </a:solidFill>
                <a:latin typeface="Arial" pitchFamily="34" charset="0"/>
                <a:cs typeface="+mn-cs"/>
              </a:defRPr>
            </a:lvl1pPr>
          </a:lstStyle>
          <a:p>
            <a:pPr>
              <a:defRPr/>
            </a:pPr>
            <a:endParaRPr lang="en-US"/>
          </a:p>
        </p:txBody>
      </p:sp>
      <p:sp>
        <p:nvSpPr>
          <p:cNvPr id="3080" name="Rectangle 8"/>
          <p:cNvSpPr>
            <a:spLocks noGrp="1" noChangeArrowheads="1"/>
          </p:cNvSpPr>
          <p:nvPr>
            <p:ph type="sldNum" sz="quarter" idx="4"/>
          </p:nvPr>
        </p:nvSpPr>
        <p:spPr bwMode="auto">
          <a:xfrm>
            <a:off x="8839200" y="6510338"/>
            <a:ext cx="304800" cy="2286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bodyPr>
          <a:lstStyle>
            <a:lvl1pPr algn="r" eaLnBrk="1" fontAlgn="auto" hangingPunct="1">
              <a:spcBef>
                <a:spcPct val="0"/>
              </a:spcBef>
              <a:spcAft>
                <a:spcPts val="0"/>
              </a:spcAft>
              <a:buClr>
                <a:srgbClr val="BF1313"/>
              </a:buClr>
              <a:buSzPct val="200000"/>
              <a:buFont typeface="Wingdings 3" pitchFamily="18" charset="2"/>
              <a:buChar char="Ú"/>
              <a:defRPr sz="900" b="0">
                <a:solidFill>
                  <a:schemeClr val="bg1"/>
                </a:solidFill>
                <a:latin typeface="Arial" pitchFamily="34" charset="0"/>
                <a:cs typeface="+mn-cs"/>
              </a:defRPr>
            </a:lvl1pPr>
          </a:lstStyle>
          <a:p>
            <a:pPr>
              <a:defRPr/>
            </a:pPr>
            <a:fld id="{61F11084-11CC-4C78-B959-5B407F20378E}" type="slidenum">
              <a:rPr lang="en-US"/>
              <a:pPr>
                <a:defRPr/>
              </a:pPr>
              <a:t>‹#›</a:t>
            </a:fld>
            <a:endParaRPr lang="en-US" dirty="0"/>
          </a:p>
        </p:txBody>
      </p:sp>
      <p:sp>
        <p:nvSpPr>
          <p:cNvPr id="3081" name="Line 9"/>
          <p:cNvSpPr>
            <a:spLocks noChangeShapeType="1"/>
          </p:cNvSpPr>
          <p:nvPr/>
        </p:nvSpPr>
        <p:spPr bwMode="auto">
          <a:xfrm>
            <a:off x="2717800" y="6477000"/>
            <a:ext cx="0" cy="381000"/>
          </a:xfrm>
          <a:prstGeom prst="line">
            <a:avLst/>
          </a:prstGeom>
          <a:noFill/>
          <a:ln w="9525">
            <a:solidFill>
              <a:schemeClr val="bg1"/>
            </a:solidFill>
            <a:round/>
            <a:headEnd/>
            <a:tailEnd/>
          </a:ln>
          <a:effectLst/>
        </p:spPr>
        <p:txBody>
          <a:bodyPr/>
          <a:lstStyle/>
          <a:p>
            <a:pPr fontAlgn="auto">
              <a:spcBef>
                <a:spcPct val="20000"/>
              </a:spcBef>
              <a:spcAft>
                <a:spcPts val="0"/>
              </a:spcAft>
              <a:buClr>
                <a:srgbClr val="BF1313"/>
              </a:buClr>
              <a:buSzPct val="200000"/>
              <a:buFont typeface="Wingdings 3" pitchFamily="18" charset="2"/>
              <a:buChar char="Ú"/>
              <a:defRPr/>
            </a:pPr>
            <a:endParaRPr lang="en-IN" sz="2400" dirty="0">
              <a:cs typeface="+mn-cs"/>
            </a:endParaRPr>
          </a:p>
        </p:txBody>
      </p:sp>
      <p:pic>
        <p:nvPicPr>
          <p:cNvPr id="3082" name="Picture 12" descr="new_logo_sml"/>
          <p:cNvPicPr>
            <a:picLocks noChangeAspect="1" noChangeArrowheads="1"/>
          </p:cNvPicPr>
          <p:nvPr/>
        </p:nvPicPr>
        <p:blipFill>
          <a:blip r:embed="rId19" cstate="print"/>
          <a:srcRect/>
          <a:stretch>
            <a:fillRect/>
          </a:stretch>
        </p:blipFill>
        <p:spPr bwMode="auto">
          <a:xfrm>
            <a:off x="6834188" y="125413"/>
            <a:ext cx="2209800" cy="4270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98206" r:id="rId1"/>
    <p:sldLayoutId id="2147498147" r:id="rId2"/>
    <p:sldLayoutId id="2147498207" r:id="rId3"/>
    <p:sldLayoutId id="2147498208" r:id="rId4"/>
    <p:sldLayoutId id="2147498148" r:id="rId5"/>
    <p:sldLayoutId id="2147498149" r:id="rId6"/>
    <p:sldLayoutId id="2147498150" r:id="rId7"/>
    <p:sldLayoutId id="2147498151" r:id="rId8"/>
    <p:sldLayoutId id="2147498152" r:id="rId9"/>
    <p:sldLayoutId id="2147498153" r:id="rId10"/>
    <p:sldLayoutId id="2147498154" r:id="rId11"/>
    <p:sldLayoutId id="2147498155" r:id="rId12"/>
    <p:sldLayoutId id="2147498156" r:id="rId13"/>
    <p:sldLayoutId id="2147498157" r:id="rId14"/>
    <p:sldLayoutId id="2147498158" r:id="rId15"/>
    <p:sldLayoutId id="2147498159" r:id="rId16"/>
  </p:sldLayoutIdLst>
  <p:transition xmlns:p14="http://schemas.microsoft.com/office/powerpoint/2010/main">
    <p:fade thruBlk="1"/>
  </p:transition>
  <p:hf hdr="0"/>
  <p:txStyles>
    <p:titleStyle>
      <a:lvl1pPr algn="l" rtl="0" eaLnBrk="0" fontAlgn="base" hangingPunct="0">
        <a:spcBef>
          <a:spcPct val="0"/>
        </a:spcBef>
        <a:spcAft>
          <a:spcPct val="0"/>
        </a:spcAft>
        <a:defRPr sz="2400">
          <a:solidFill>
            <a:schemeClr val="tx2"/>
          </a:solidFill>
          <a:latin typeface="+mj-lt"/>
          <a:ea typeface="+mj-ea"/>
          <a:cs typeface="+mj-cs"/>
        </a:defRPr>
      </a:lvl1pPr>
      <a:lvl2pPr algn="l" rtl="0" eaLnBrk="0" fontAlgn="base" hangingPunct="0">
        <a:spcBef>
          <a:spcPct val="0"/>
        </a:spcBef>
        <a:spcAft>
          <a:spcPct val="0"/>
        </a:spcAft>
        <a:defRPr sz="2400">
          <a:solidFill>
            <a:schemeClr val="tx2"/>
          </a:solidFill>
          <a:latin typeface="Verdana" pitchFamily="34" charset="0"/>
        </a:defRPr>
      </a:lvl2pPr>
      <a:lvl3pPr algn="l" rtl="0" eaLnBrk="0" fontAlgn="base" hangingPunct="0">
        <a:spcBef>
          <a:spcPct val="0"/>
        </a:spcBef>
        <a:spcAft>
          <a:spcPct val="0"/>
        </a:spcAft>
        <a:defRPr sz="2400">
          <a:solidFill>
            <a:schemeClr val="tx2"/>
          </a:solidFill>
          <a:latin typeface="Verdana" pitchFamily="34" charset="0"/>
        </a:defRPr>
      </a:lvl3pPr>
      <a:lvl4pPr algn="l" rtl="0" eaLnBrk="0" fontAlgn="base" hangingPunct="0">
        <a:spcBef>
          <a:spcPct val="0"/>
        </a:spcBef>
        <a:spcAft>
          <a:spcPct val="0"/>
        </a:spcAft>
        <a:defRPr sz="2400">
          <a:solidFill>
            <a:schemeClr val="tx2"/>
          </a:solidFill>
          <a:latin typeface="Verdana" pitchFamily="34" charset="0"/>
        </a:defRPr>
      </a:lvl4pPr>
      <a:lvl5pPr algn="l" rtl="0" eaLnBrk="0" fontAlgn="base" hangingPunct="0">
        <a:spcBef>
          <a:spcPct val="0"/>
        </a:spcBef>
        <a:spcAft>
          <a:spcPct val="0"/>
        </a:spcAft>
        <a:defRPr sz="2400">
          <a:solidFill>
            <a:schemeClr val="tx2"/>
          </a:solidFill>
          <a:latin typeface="Verdana" pitchFamily="34" charset="0"/>
        </a:defRPr>
      </a:lvl5pPr>
      <a:lvl6pPr marL="457200" algn="l" rtl="0" fontAlgn="base">
        <a:spcBef>
          <a:spcPct val="0"/>
        </a:spcBef>
        <a:spcAft>
          <a:spcPct val="0"/>
        </a:spcAft>
        <a:defRPr sz="2400">
          <a:solidFill>
            <a:schemeClr val="tx2"/>
          </a:solidFill>
          <a:latin typeface="Verdana" pitchFamily="34" charset="0"/>
        </a:defRPr>
      </a:lvl6pPr>
      <a:lvl7pPr marL="914400" algn="l" rtl="0" fontAlgn="base">
        <a:spcBef>
          <a:spcPct val="0"/>
        </a:spcBef>
        <a:spcAft>
          <a:spcPct val="0"/>
        </a:spcAft>
        <a:defRPr sz="2400">
          <a:solidFill>
            <a:schemeClr val="tx2"/>
          </a:solidFill>
          <a:latin typeface="Verdana" pitchFamily="34" charset="0"/>
        </a:defRPr>
      </a:lvl7pPr>
      <a:lvl8pPr marL="1371600" algn="l" rtl="0" fontAlgn="base">
        <a:spcBef>
          <a:spcPct val="0"/>
        </a:spcBef>
        <a:spcAft>
          <a:spcPct val="0"/>
        </a:spcAft>
        <a:defRPr sz="2400">
          <a:solidFill>
            <a:schemeClr val="tx2"/>
          </a:solidFill>
          <a:latin typeface="Verdana" pitchFamily="34" charset="0"/>
        </a:defRPr>
      </a:lvl8pPr>
      <a:lvl9pPr marL="1828800" algn="l" rtl="0" fontAlgn="base">
        <a:spcBef>
          <a:spcPct val="0"/>
        </a:spcBef>
        <a:spcAft>
          <a:spcPct val="0"/>
        </a:spcAft>
        <a:defRPr sz="2400">
          <a:solidFill>
            <a:schemeClr val="tx2"/>
          </a:solidFill>
          <a:latin typeface="Verdana" pitchFamily="34" charset="0"/>
        </a:defRPr>
      </a:lvl9pPr>
    </p:titleStyle>
    <p:bodyStyle>
      <a:lvl1pPr marL="228600" indent="-228600" algn="l" rtl="0" eaLnBrk="0" fontAlgn="base" hangingPunct="0">
        <a:spcBef>
          <a:spcPct val="20000"/>
        </a:spcBef>
        <a:spcAft>
          <a:spcPct val="0"/>
        </a:spcAft>
        <a:buClr>
          <a:srgbClr val="CC3300"/>
        </a:buClr>
        <a:buFont typeface="Wingdings" pitchFamily="2" charset="2"/>
        <a:buChar char="§"/>
        <a:defRPr sz="2000">
          <a:solidFill>
            <a:srgbClr val="3C5658"/>
          </a:solidFill>
          <a:latin typeface="+mn-lt"/>
          <a:ea typeface="+mn-ea"/>
          <a:cs typeface="+mn-cs"/>
        </a:defRPr>
      </a:lvl1pPr>
      <a:lvl2pPr marL="685800" indent="-228600" algn="l" rtl="0" eaLnBrk="0" fontAlgn="base" hangingPunct="0">
        <a:spcBef>
          <a:spcPct val="20000"/>
        </a:spcBef>
        <a:spcAft>
          <a:spcPct val="0"/>
        </a:spcAft>
        <a:buClr>
          <a:srgbClr val="CC3300"/>
        </a:buClr>
        <a:buFont typeface="Wingdings" pitchFamily="2" charset="2"/>
        <a:buChar char=""/>
        <a:defRPr sz="2800">
          <a:solidFill>
            <a:srgbClr val="3C5658"/>
          </a:solidFill>
          <a:latin typeface="+mn-lt"/>
        </a:defRPr>
      </a:lvl2pPr>
      <a:lvl3pPr marL="1089025" indent="-174625" algn="l" rtl="0" eaLnBrk="0" fontAlgn="base" hangingPunct="0">
        <a:spcBef>
          <a:spcPct val="20000"/>
        </a:spcBef>
        <a:spcAft>
          <a:spcPct val="0"/>
        </a:spcAft>
        <a:buClr>
          <a:srgbClr val="CC3300"/>
        </a:buClr>
        <a:buFont typeface="Wingdings" pitchFamily="2" charset="2"/>
        <a:buChar char="w"/>
        <a:defRPr sz="1600">
          <a:solidFill>
            <a:srgbClr val="3C5658"/>
          </a:solidFill>
          <a:latin typeface="+mn-lt"/>
        </a:defRPr>
      </a:lvl3pPr>
      <a:lvl4pPr marL="1490663" indent="-119063" algn="l" rtl="0" eaLnBrk="0" fontAlgn="base" hangingPunct="0">
        <a:spcBef>
          <a:spcPct val="20000"/>
        </a:spcBef>
        <a:spcAft>
          <a:spcPct val="0"/>
        </a:spcAft>
        <a:buClr>
          <a:srgbClr val="CC3300"/>
        </a:buClr>
        <a:buFont typeface="Wingdings" pitchFamily="2" charset="2"/>
        <a:buChar char="ú"/>
        <a:defRPr sz="1400">
          <a:solidFill>
            <a:srgbClr val="3C5658"/>
          </a:solidFill>
          <a:latin typeface="+mn-lt"/>
        </a:defRPr>
      </a:lvl4pPr>
      <a:lvl5pPr marL="1947863" indent="-119063" algn="l" rtl="0" eaLnBrk="0" fontAlgn="base" hangingPunct="0">
        <a:spcBef>
          <a:spcPct val="20000"/>
        </a:spcBef>
        <a:spcAft>
          <a:spcPct val="0"/>
        </a:spcAft>
        <a:buClr>
          <a:srgbClr val="CC3300"/>
        </a:buClr>
        <a:buFont typeface="Wingdings" pitchFamily="2" charset="2"/>
        <a:buChar char="¡"/>
        <a:defRPr sz="1400">
          <a:solidFill>
            <a:srgbClr val="3C5658"/>
          </a:solidFill>
          <a:latin typeface="+mn-lt"/>
        </a:defRPr>
      </a:lvl5pPr>
      <a:lvl6pPr marL="2405063" indent="-119063" algn="l" rtl="0" fontAlgn="base">
        <a:spcBef>
          <a:spcPct val="20000"/>
        </a:spcBef>
        <a:spcAft>
          <a:spcPct val="0"/>
        </a:spcAft>
        <a:buClr>
          <a:srgbClr val="CC3300"/>
        </a:buClr>
        <a:buFont typeface="Wingdings" pitchFamily="2" charset="2"/>
        <a:buChar char="¡"/>
        <a:defRPr sz="1400">
          <a:solidFill>
            <a:srgbClr val="3C5658"/>
          </a:solidFill>
          <a:latin typeface="+mn-lt"/>
        </a:defRPr>
      </a:lvl6pPr>
      <a:lvl7pPr marL="2862263" indent="-119063" algn="l" rtl="0" fontAlgn="base">
        <a:spcBef>
          <a:spcPct val="20000"/>
        </a:spcBef>
        <a:spcAft>
          <a:spcPct val="0"/>
        </a:spcAft>
        <a:buClr>
          <a:srgbClr val="CC3300"/>
        </a:buClr>
        <a:buFont typeface="Wingdings" pitchFamily="2" charset="2"/>
        <a:buChar char="¡"/>
        <a:defRPr sz="1400">
          <a:solidFill>
            <a:srgbClr val="3C5658"/>
          </a:solidFill>
          <a:latin typeface="+mn-lt"/>
        </a:defRPr>
      </a:lvl7pPr>
      <a:lvl8pPr marL="3319463" indent="-119063" algn="l" rtl="0" fontAlgn="base">
        <a:spcBef>
          <a:spcPct val="20000"/>
        </a:spcBef>
        <a:spcAft>
          <a:spcPct val="0"/>
        </a:spcAft>
        <a:buClr>
          <a:srgbClr val="CC3300"/>
        </a:buClr>
        <a:buFont typeface="Wingdings" pitchFamily="2" charset="2"/>
        <a:buChar char="¡"/>
        <a:defRPr sz="1400">
          <a:solidFill>
            <a:srgbClr val="3C5658"/>
          </a:solidFill>
          <a:latin typeface="+mn-lt"/>
        </a:defRPr>
      </a:lvl8pPr>
      <a:lvl9pPr marL="3776663" indent="-119063" algn="l" rtl="0" fontAlgn="base">
        <a:spcBef>
          <a:spcPct val="20000"/>
        </a:spcBef>
        <a:spcAft>
          <a:spcPct val="0"/>
        </a:spcAft>
        <a:buClr>
          <a:srgbClr val="CC3300"/>
        </a:buClr>
        <a:buFont typeface="Wingdings" pitchFamily="2" charset="2"/>
        <a:buChar char="¡"/>
        <a:defRPr sz="1400">
          <a:solidFill>
            <a:srgbClr val="3C5658"/>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098" name="Picture 22" descr="bottom_strip"/>
          <p:cNvPicPr>
            <a:picLocks noChangeAspect="1" noChangeArrowheads="1"/>
          </p:cNvPicPr>
          <p:nvPr userDrawn="1"/>
        </p:nvPicPr>
        <p:blipFill>
          <a:blip r:embed="rId13" cstate="print"/>
          <a:srcRect/>
          <a:stretch>
            <a:fillRect/>
          </a:stretch>
        </p:blipFill>
        <p:spPr bwMode="auto">
          <a:xfrm>
            <a:off x="0" y="6434138"/>
            <a:ext cx="9144000" cy="438150"/>
          </a:xfrm>
          <a:prstGeom prst="rect">
            <a:avLst/>
          </a:prstGeom>
          <a:noFill/>
          <a:ln w="9525">
            <a:noFill/>
            <a:miter lim="800000"/>
            <a:headEnd/>
            <a:tailEnd/>
          </a:ln>
        </p:spPr>
      </p:pic>
      <p:sp>
        <p:nvSpPr>
          <p:cNvPr id="5134" name="Line 14"/>
          <p:cNvSpPr>
            <a:spLocks noChangeShapeType="1"/>
          </p:cNvSpPr>
          <p:nvPr userDrawn="1"/>
        </p:nvSpPr>
        <p:spPr bwMode="auto">
          <a:xfrm>
            <a:off x="0" y="635000"/>
            <a:ext cx="9144000" cy="0"/>
          </a:xfrm>
          <a:prstGeom prst="line">
            <a:avLst/>
          </a:prstGeom>
          <a:noFill/>
          <a:ln w="9525">
            <a:solidFill>
              <a:srgbClr val="C0C0C0"/>
            </a:solidFill>
            <a:round/>
            <a:headEnd/>
            <a:tailEnd/>
          </a:ln>
          <a:effectLst/>
        </p:spPr>
        <p:txBody>
          <a:bodyPr/>
          <a:lstStyle/>
          <a:p>
            <a:pPr>
              <a:defRPr/>
            </a:pPr>
            <a:endParaRPr lang="en-US" dirty="0">
              <a:latin typeface="Arial" charset="0"/>
              <a:cs typeface="Arial" charset="0"/>
            </a:endParaRPr>
          </a:p>
        </p:txBody>
      </p:sp>
      <p:sp>
        <p:nvSpPr>
          <p:cNvPr id="4100" name="Rectangle 15"/>
          <p:cNvSpPr>
            <a:spLocks noGrp="1" noChangeArrowheads="1"/>
          </p:cNvSpPr>
          <p:nvPr>
            <p:ph type="title"/>
          </p:nvPr>
        </p:nvSpPr>
        <p:spPr bwMode="auto">
          <a:xfrm>
            <a:off x="25400" y="152400"/>
            <a:ext cx="6680200" cy="431800"/>
          </a:xfrm>
          <a:prstGeom prst="rect">
            <a:avLst/>
          </a:prstGeom>
          <a:noFill/>
          <a:ln w="9525">
            <a:noFill/>
            <a:miter lim="800000"/>
            <a:headEnd/>
            <a:tailEnd/>
          </a:ln>
        </p:spPr>
        <p:txBody>
          <a:bodyPr vert="horz" wrap="square" lIns="365760" tIns="45720" rIns="91440" bIns="45720" numCol="1" anchor="b" anchorCtr="0" compatLnSpc="1">
            <a:prstTxWarp prst="textNoShape">
              <a:avLst/>
            </a:prstTxWarp>
          </a:bodyPr>
          <a:lstStyle/>
          <a:p>
            <a:pPr lvl="0"/>
            <a:r>
              <a:rPr lang="en-US" smtClean="0"/>
              <a:t>Click to edit Master title style</a:t>
            </a:r>
          </a:p>
        </p:txBody>
      </p:sp>
      <p:sp>
        <p:nvSpPr>
          <p:cNvPr id="4101" name="Rectangle 16"/>
          <p:cNvSpPr>
            <a:spLocks noGrp="1" noChangeArrowheads="1"/>
          </p:cNvSpPr>
          <p:nvPr>
            <p:ph type="body" idx="1"/>
          </p:nvPr>
        </p:nvSpPr>
        <p:spPr bwMode="auto">
          <a:xfrm>
            <a:off x="304800" y="685800"/>
            <a:ext cx="8229600" cy="5638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38" name="Rectangle 18"/>
          <p:cNvSpPr>
            <a:spLocks noGrp="1" noChangeArrowheads="1"/>
          </p:cNvSpPr>
          <p:nvPr>
            <p:ph type="ftr" sz="quarter" idx="3"/>
          </p:nvPr>
        </p:nvSpPr>
        <p:spPr bwMode="auto">
          <a:xfrm>
            <a:off x="4953000" y="6481763"/>
            <a:ext cx="3810000" cy="314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sz="800" b="0">
                <a:solidFill>
                  <a:schemeClr val="bg1"/>
                </a:solidFill>
                <a:latin typeface="Arial" charset="0"/>
                <a:cs typeface="Arial" charset="0"/>
              </a:defRPr>
            </a:lvl1pPr>
          </a:lstStyle>
          <a:p>
            <a:pPr>
              <a:defRPr/>
            </a:pPr>
            <a:endParaRPr lang="en-US"/>
          </a:p>
        </p:txBody>
      </p:sp>
      <p:sp>
        <p:nvSpPr>
          <p:cNvPr id="5139" name="Rectangle 19"/>
          <p:cNvSpPr>
            <a:spLocks noGrp="1" noChangeArrowheads="1"/>
          </p:cNvSpPr>
          <p:nvPr>
            <p:ph type="sldNum" sz="quarter" idx="4"/>
          </p:nvPr>
        </p:nvSpPr>
        <p:spPr bwMode="auto">
          <a:xfrm>
            <a:off x="8839200" y="6524625"/>
            <a:ext cx="304800" cy="2286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bodyPr>
          <a:lstStyle>
            <a:lvl1pPr algn="r">
              <a:defRPr sz="900" b="0">
                <a:solidFill>
                  <a:schemeClr val="bg1"/>
                </a:solidFill>
                <a:latin typeface="Arial" charset="0"/>
                <a:cs typeface="Arial" charset="0"/>
              </a:defRPr>
            </a:lvl1pPr>
          </a:lstStyle>
          <a:p>
            <a:pPr>
              <a:defRPr/>
            </a:pPr>
            <a:fld id="{2EF9D646-1C92-4F98-B2D2-2C907D6FE9DD}" type="slidenum">
              <a:rPr lang="en-US"/>
              <a:pPr>
                <a:defRPr/>
              </a:pPr>
              <a:t>‹#›</a:t>
            </a:fld>
            <a:endParaRPr lang="en-US" dirty="0"/>
          </a:p>
        </p:txBody>
      </p:sp>
      <p:sp>
        <p:nvSpPr>
          <p:cNvPr id="5140" name="Line 20"/>
          <p:cNvSpPr>
            <a:spLocks noChangeShapeType="1"/>
          </p:cNvSpPr>
          <p:nvPr userDrawn="1"/>
        </p:nvSpPr>
        <p:spPr bwMode="auto">
          <a:xfrm>
            <a:off x="2717800" y="6477000"/>
            <a:ext cx="0" cy="381000"/>
          </a:xfrm>
          <a:prstGeom prst="line">
            <a:avLst/>
          </a:prstGeom>
          <a:noFill/>
          <a:ln w="9525">
            <a:solidFill>
              <a:schemeClr val="bg1"/>
            </a:solidFill>
            <a:round/>
            <a:headEnd/>
            <a:tailEnd/>
          </a:ln>
          <a:effectLst/>
        </p:spPr>
        <p:txBody>
          <a:bodyPr/>
          <a:lstStyle/>
          <a:p>
            <a:pPr>
              <a:defRPr/>
            </a:pPr>
            <a:endParaRPr lang="en-US" dirty="0">
              <a:latin typeface="Arial" charset="0"/>
              <a:cs typeface="Arial" charset="0"/>
            </a:endParaRPr>
          </a:p>
        </p:txBody>
      </p:sp>
      <p:pic>
        <p:nvPicPr>
          <p:cNvPr id="4105" name="Picture 21" descr="new_logo_sml"/>
          <p:cNvPicPr>
            <a:picLocks noChangeAspect="1" noChangeArrowheads="1"/>
          </p:cNvPicPr>
          <p:nvPr userDrawn="1"/>
        </p:nvPicPr>
        <p:blipFill>
          <a:blip r:embed="rId14" cstate="print"/>
          <a:srcRect/>
          <a:stretch>
            <a:fillRect/>
          </a:stretch>
        </p:blipFill>
        <p:spPr bwMode="auto">
          <a:xfrm>
            <a:off x="6834188" y="125413"/>
            <a:ext cx="2209800" cy="4270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98209" r:id="rId1"/>
    <p:sldLayoutId id="2147498160" r:id="rId2"/>
    <p:sldLayoutId id="2147498161" r:id="rId3"/>
    <p:sldLayoutId id="2147498162" r:id="rId4"/>
    <p:sldLayoutId id="2147498163" r:id="rId5"/>
    <p:sldLayoutId id="2147498164" r:id="rId6"/>
    <p:sldLayoutId id="2147498165" r:id="rId7"/>
    <p:sldLayoutId id="2147498166" r:id="rId8"/>
    <p:sldLayoutId id="2147498167" r:id="rId9"/>
    <p:sldLayoutId id="2147498168" r:id="rId10"/>
    <p:sldLayoutId id="2147498169" r:id="rId11"/>
  </p:sldLayoutIdLst>
  <p:transition xmlns:p14="http://schemas.microsoft.com/office/powerpoint/2010/main">
    <p:fade thruBlk="1"/>
  </p:transition>
  <p:hf hdr="0"/>
  <p:txStyles>
    <p:titleStyle>
      <a:lvl1pPr algn="l" rtl="0" eaLnBrk="0" fontAlgn="base" hangingPunct="0">
        <a:spcBef>
          <a:spcPct val="0"/>
        </a:spcBef>
        <a:spcAft>
          <a:spcPct val="0"/>
        </a:spcAft>
        <a:defRPr sz="2400">
          <a:solidFill>
            <a:schemeClr val="tx2"/>
          </a:solidFill>
          <a:latin typeface="+mj-lt"/>
          <a:ea typeface="+mj-ea"/>
          <a:cs typeface="+mj-cs"/>
        </a:defRPr>
      </a:lvl1pPr>
      <a:lvl2pPr algn="l" rtl="0" eaLnBrk="0" fontAlgn="base" hangingPunct="0">
        <a:spcBef>
          <a:spcPct val="0"/>
        </a:spcBef>
        <a:spcAft>
          <a:spcPct val="0"/>
        </a:spcAft>
        <a:defRPr sz="2400">
          <a:solidFill>
            <a:schemeClr val="tx2"/>
          </a:solidFill>
          <a:latin typeface="Verdana" pitchFamily="34" charset="0"/>
        </a:defRPr>
      </a:lvl2pPr>
      <a:lvl3pPr algn="l" rtl="0" eaLnBrk="0" fontAlgn="base" hangingPunct="0">
        <a:spcBef>
          <a:spcPct val="0"/>
        </a:spcBef>
        <a:spcAft>
          <a:spcPct val="0"/>
        </a:spcAft>
        <a:defRPr sz="2400">
          <a:solidFill>
            <a:schemeClr val="tx2"/>
          </a:solidFill>
          <a:latin typeface="Verdana" pitchFamily="34" charset="0"/>
        </a:defRPr>
      </a:lvl3pPr>
      <a:lvl4pPr algn="l" rtl="0" eaLnBrk="0" fontAlgn="base" hangingPunct="0">
        <a:spcBef>
          <a:spcPct val="0"/>
        </a:spcBef>
        <a:spcAft>
          <a:spcPct val="0"/>
        </a:spcAft>
        <a:defRPr sz="2400">
          <a:solidFill>
            <a:schemeClr val="tx2"/>
          </a:solidFill>
          <a:latin typeface="Verdana" pitchFamily="34" charset="0"/>
        </a:defRPr>
      </a:lvl4pPr>
      <a:lvl5pPr algn="l" rtl="0" eaLnBrk="0" fontAlgn="base" hangingPunct="0">
        <a:spcBef>
          <a:spcPct val="0"/>
        </a:spcBef>
        <a:spcAft>
          <a:spcPct val="0"/>
        </a:spcAft>
        <a:defRPr sz="2400">
          <a:solidFill>
            <a:schemeClr val="tx2"/>
          </a:solidFill>
          <a:latin typeface="Verdana" pitchFamily="34" charset="0"/>
        </a:defRPr>
      </a:lvl5pPr>
      <a:lvl6pPr marL="457200" algn="l" rtl="0" fontAlgn="base">
        <a:spcBef>
          <a:spcPct val="0"/>
        </a:spcBef>
        <a:spcAft>
          <a:spcPct val="0"/>
        </a:spcAft>
        <a:defRPr sz="2400">
          <a:solidFill>
            <a:schemeClr val="tx2"/>
          </a:solidFill>
          <a:latin typeface="Verdana" pitchFamily="34" charset="0"/>
        </a:defRPr>
      </a:lvl6pPr>
      <a:lvl7pPr marL="914400" algn="l" rtl="0" fontAlgn="base">
        <a:spcBef>
          <a:spcPct val="0"/>
        </a:spcBef>
        <a:spcAft>
          <a:spcPct val="0"/>
        </a:spcAft>
        <a:defRPr sz="2400">
          <a:solidFill>
            <a:schemeClr val="tx2"/>
          </a:solidFill>
          <a:latin typeface="Verdana" pitchFamily="34" charset="0"/>
        </a:defRPr>
      </a:lvl7pPr>
      <a:lvl8pPr marL="1371600" algn="l" rtl="0" fontAlgn="base">
        <a:spcBef>
          <a:spcPct val="0"/>
        </a:spcBef>
        <a:spcAft>
          <a:spcPct val="0"/>
        </a:spcAft>
        <a:defRPr sz="2400">
          <a:solidFill>
            <a:schemeClr val="tx2"/>
          </a:solidFill>
          <a:latin typeface="Verdana" pitchFamily="34" charset="0"/>
        </a:defRPr>
      </a:lvl8pPr>
      <a:lvl9pPr marL="1828800" algn="l" rtl="0" fontAlgn="base">
        <a:spcBef>
          <a:spcPct val="0"/>
        </a:spcBef>
        <a:spcAft>
          <a:spcPct val="0"/>
        </a:spcAft>
        <a:defRPr sz="2400">
          <a:solidFill>
            <a:schemeClr val="tx2"/>
          </a:solidFill>
          <a:latin typeface="Verdana" pitchFamily="34" charset="0"/>
        </a:defRPr>
      </a:lvl9pPr>
    </p:titleStyle>
    <p:bodyStyle>
      <a:lvl1pPr marL="228600" indent="-228600" algn="l" rtl="0" eaLnBrk="0" fontAlgn="base" hangingPunct="0">
        <a:spcBef>
          <a:spcPct val="20000"/>
        </a:spcBef>
        <a:spcAft>
          <a:spcPct val="0"/>
        </a:spcAft>
        <a:buClr>
          <a:srgbClr val="CC3300"/>
        </a:buClr>
        <a:buFont typeface="Wingdings" pitchFamily="2" charset="2"/>
        <a:buChar char="§"/>
        <a:defRPr sz="2000">
          <a:solidFill>
            <a:srgbClr val="3C5658"/>
          </a:solidFill>
          <a:latin typeface="+mn-lt"/>
          <a:ea typeface="+mn-ea"/>
          <a:cs typeface="+mn-cs"/>
        </a:defRPr>
      </a:lvl1pPr>
      <a:lvl2pPr marL="685800" indent="-228600" algn="l" rtl="0" eaLnBrk="0" fontAlgn="base" hangingPunct="0">
        <a:spcBef>
          <a:spcPct val="20000"/>
        </a:spcBef>
        <a:spcAft>
          <a:spcPct val="0"/>
        </a:spcAft>
        <a:buClr>
          <a:srgbClr val="CC3300"/>
        </a:buClr>
        <a:buFont typeface="Wingdings" pitchFamily="2" charset="2"/>
        <a:buChar char=""/>
        <a:defRPr sz="2800">
          <a:solidFill>
            <a:srgbClr val="3C5658"/>
          </a:solidFill>
          <a:latin typeface="+mn-lt"/>
        </a:defRPr>
      </a:lvl2pPr>
      <a:lvl3pPr marL="1089025" indent="-174625" algn="l" rtl="0" eaLnBrk="0" fontAlgn="base" hangingPunct="0">
        <a:spcBef>
          <a:spcPct val="20000"/>
        </a:spcBef>
        <a:spcAft>
          <a:spcPct val="0"/>
        </a:spcAft>
        <a:buClr>
          <a:srgbClr val="CC3300"/>
        </a:buClr>
        <a:buFont typeface="Wingdings" pitchFamily="2" charset="2"/>
        <a:buChar char="w"/>
        <a:defRPr sz="1600">
          <a:solidFill>
            <a:srgbClr val="3C5658"/>
          </a:solidFill>
          <a:latin typeface="+mn-lt"/>
        </a:defRPr>
      </a:lvl3pPr>
      <a:lvl4pPr marL="1490663" indent="-119063" algn="l" rtl="0" eaLnBrk="0" fontAlgn="base" hangingPunct="0">
        <a:spcBef>
          <a:spcPct val="20000"/>
        </a:spcBef>
        <a:spcAft>
          <a:spcPct val="0"/>
        </a:spcAft>
        <a:buClr>
          <a:srgbClr val="CC3300"/>
        </a:buClr>
        <a:buFont typeface="Wingdings" pitchFamily="2" charset="2"/>
        <a:buChar char="ú"/>
        <a:defRPr sz="1400">
          <a:solidFill>
            <a:srgbClr val="3C5658"/>
          </a:solidFill>
          <a:latin typeface="+mn-lt"/>
        </a:defRPr>
      </a:lvl4pPr>
      <a:lvl5pPr marL="1947863" indent="-119063" algn="l" rtl="0" eaLnBrk="0" fontAlgn="base" hangingPunct="0">
        <a:spcBef>
          <a:spcPct val="20000"/>
        </a:spcBef>
        <a:spcAft>
          <a:spcPct val="0"/>
        </a:spcAft>
        <a:buClr>
          <a:srgbClr val="CC3300"/>
        </a:buClr>
        <a:buFont typeface="Wingdings" pitchFamily="2" charset="2"/>
        <a:buChar char="¡"/>
        <a:defRPr sz="1200">
          <a:solidFill>
            <a:srgbClr val="3C5658"/>
          </a:solidFill>
          <a:latin typeface="+mn-lt"/>
        </a:defRPr>
      </a:lvl5pPr>
      <a:lvl6pPr marL="2405063" indent="-119063" algn="l" rtl="0" fontAlgn="base">
        <a:spcBef>
          <a:spcPct val="20000"/>
        </a:spcBef>
        <a:spcAft>
          <a:spcPct val="0"/>
        </a:spcAft>
        <a:buClr>
          <a:srgbClr val="CC3300"/>
        </a:buClr>
        <a:buFont typeface="Wingdings" pitchFamily="2" charset="2"/>
        <a:buChar char="¡"/>
        <a:defRPr sz="1200">
          <a:solidFill>
            <a:srgbClr val="3C5658"/>
          </a:solidFill>
          <a:latin typeface="+mn-lt"/>
        </a:defRPr>
      </a:lvl6pPr>
      <a:lvl7pPr marL="2862263" indent="-119063" algn="l" rtl="0" fontAlgn="base">
        <a:spcBef>
          <a:spcPct val="20000"/>
        </a:spcBef>
        <a:spcAft>
          <a:spcPct val="0"/>
        </a:spcAft>
        <a:buClr>
          <a:srgbClr val="CC3300"/>
        </a:buClr>
        <a:buFont typeface="Wingdings" pitchFamily="2" charset="2"/>
        <a:buChar char="¡"/>
        <a:defRPr sz="1200">
          <a:solidFill>
            <a:srgbClr val="3C5658"/>
          </a:solidFill>
          <a:latin typeface="+mn-lt"/>
        </a:defRPr>
      </a:lvl7pPr>
      <a:lvl8pPr marL="3319463" indent="-119063" algn="l" rtl="0" fontAlgn="base">
        <a:spcBef>
          <a:spcPct val="20000"/>
        </a:spcBef>
        <a:spcAft>
          <a:spcPct val="0"/>
        </a:spcAft>
        <a:buClr>
          <a:srgbClr val="CC3300"/>
        </a:buClr>
        <a:buFont typeface="Wingdings" pitchFamily="2" charset="2"/>
        <a:buChar char="¡"/>
        <a:defRPr sz="1200">
          <a:solidFill>
            <a:srgbClr val="3C5658"/>
          </a:solidFill>
          <a:latin typeface="+mn-lt"/>
        </a:defRPr>
      </a:lvl8pPr>
      <a:lvl9pPr marL="3776663" indent="-119063" algn="l" rtl="0" fontAlgn="base">
        <a:spcBef>
          <a:spcPct val="20000"/>
        </a:spcBef>
        <a:spcAft>
          <a:spcPct val="0"/>
        </a:spcAft>
        <a:buClr>
          <a:srgbClr val="CC3300"/>
        </a:buClr>
        <a:buFont typeface="Wingdings" pitchFamily="2" charset="2"/>
        <a:buChar char="¡"/>
        <a:defRPr sz="1200">
          <a:solidFill>
            <a:srgbClr val="3C5658"/>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5122" name="Picture 22" descr="bottom_strip"/>
          <p:cNvPicPr>
            <a:picLocks noChangeAspect="1" noChangeArrowheads="1"/>
          </p:cNvPicPr>
          <p:nvPr userDrawn="1"/>
        </p:nvPicPr>
        <p:blipFill>
          <a:blip r:embed="rId13" cstate="print"/>
          <a:srcRect/>
          <a:stretch>
            <a:fillRect/>
          </a:stretch>
        </p:blipFill>
        <p:spPr bwMode="auto">
          <a:xfrm>
            <a:off x="0" y="6434138"/>
            <a:ext cx="9144000" cy="438150"/>
          </a:xfrm>
          <a:prstGeom prst="rect">
            <a:avLst/>
          </a:prstGeom>
          <a:noFill/>
          <a:ln w="9525">
            <a:noFill/>
            <a:miter lim="800000"/>
            <a:headEnd/>
            <a:tailEnd/>
          </a:ln>
        </p:spPr>
      </p:pic>
      <p:sp>
        <p:nvSpPr>
          <p:cNvPr id="5134" name="Line 14"/>
          <p:cNvSpPr>
            <a:spLocks noChangeShapeType="1"/>
          </p:cNvSpPr>
          <p:nvPr userDrawn="1"/>
        </p:nvSpPr>
        <p:spPr bwMode="auto">
          <a:xfrm>
            <a:off x="0" y="635000"/>
            <a:ext cx="9144000" cy="0"/>
          </a:xfrm>
          <a:prstGeom prst="line">
            <a:avLst/>
          </a:prstGeom>
          <a:noFill/>
          <a:ln w="9525">
            <a:solidFill>
              <a:srgbClr val="C0C0C0"/>
            </a:solidFill>
            <a:round/>
            <a:headEnd/>
            <a:tailEnd/>
          </a:ln>
          <a:effectLst/>
        </p:spPr>
        <p:txBody>
          <a:bodyPr/>
          <a:lstStyle/>
          <a:p>
            <a:pPr fontAlgn="auto">
              <a:spcBef>
                <a:spcPts val="0"/>
              </a:spcBef>
              <a:spcAft>
                <a:spcPts val="0"/>
              </a:spcAft>
              <a:defRPr/>
            </a:pPr>
            <a:endParaRPr lang="en-US" dirty="0">
              <a:latin typeface="+mn-lt"/>
              <a:cs typeface="Arial" charset="0"/>
            </a:endParaRPr>
          </a:p>
        </p:txBody>
      </p:sp>
      <p:sp>
        <p:nvSpPr>
          <p:cNvPr id="5124" name="Rectangle 15"/>
          <p:cNvSpPr>
            <a:spLocks noGrp="1" noChangeArrowheads="1"/>
          </p:cNvSpPr>
          <p:nvPr>
            <p:ph type="title"/>
          </p:nvPr>
        </p:nvSpPr>
        <p:spPr bwMode="auto">
          <a:xfrm>
            <a:off x="25400" y="152400"/>
            <a:ext cx="6680200" cy="431800"/>
          </a:xfrm>
          <a:prstGeom prst="rect">
            <a:avLst/>
          </a:prstGeom>
          <a:noFill/>
          <a:ln w="9525">
            <a:noFill/>
            <a:miter lim="800000"/>
            <a:headEnd/>
            <a:tailEnd/>
          </a:ln>
        </p:spPr>
        <p:txBody>
          <a:bodyPr vert="horz" wrap="square" lIns="365760" tIns="45720" rIns="91440" bIns="45720" numCol="1" anchor="b" anchorCtr="0" compatLnSpc="1">
            <a:prstTxWarp prst="textNoShape">
              <a:avLst/>
            </a:prstTxWarp>
          </a:bodyPr>
          <a:lstStyle/>
          <a:p>
            <a:pPr lvl="0"/>
            <a:r>
              <a:rPr lang="en-US" smtClean="0"/>
              <a:t>Click to edit Master title style</a:t>
            </a:r>
          </a:p>
        </p:txBody>
      </p:sp>
      <p:sp>
        <p:nvSpPr>
          <p:cNvPr id="5125" name="Rectangle 16"/>
          <p:cNvSpPr>
            <a:spLocks noGrp="1" noChangeArrowheads="1"/>
          </p:cNvSpPr>
          <p:nvPr>
            <p:ph type="body" idx="1"/>
          </p:nvPr>
        </p:nvSpPr>
        <p:spPr bwMode="auto">
          <a:xfrm>
            <a:off x="304800" y="685800"/>
            <a:ext cx="8229600" cy="5638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38" name="Rectangle 18"/>
          <p:cNvSpPr>
            <a:spLocks noGrp="1" noChangeArrowheads="1"/>
          </p:cNvSpPr>
          <p:nvPr>
            <p:ph type="ftr" sz="quarter" idx="3"/>
          </p:nvPr>
        </p:nvSpPr>
        <p:spPr bwMode="auto">
          <a:xfrm>
            <a:off x="4953000" y="6481763"/>
            <a:ext cx="3810000" cy="314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fontAlgn="auto">
              <a:spcBef>
                <a:spcPts val="0"/>
              </a:spcBef>
              <a:spcAft>
                <a:spcPts val="0"/>
              </a:spcAft>
              <a:defRPr sz="800" b="0">
                <a:solidFill>
                  <a:schemeClr val="bg1"/>
                </a:solidFill>
                <a:latin typeface="+mn-lt"/>
                <a:cs typeface="Arial" charset="0"/>
              </a:defRPr>
            </a:lvl1pPr>
          </a:lstStyle>
          <a:p>
            <a:pPr>
              <a:defRPr/>
            </a:pPr>
            <a:endParaRPr lang="en-US"/>
          </a:p>
        </p:txBody>
      </p:sp>
      <p:sp>
        <p:nvSpPr>
          <p:cNvPr id="5139" name="Rectangle 19"/>
          <p:cNvSpPr>
            <a:spLocks noGrp="1" noChangeArrowheads="1"/>
          </p:cNvSpPr>
          <p:nvPr>
            <p:ph type="sldNum" sz="quarter" idx="4"/>
          </p:nvPr>
        </p:nvSpPr>
        <p:spPr bwMode="auto">
          <a:xfrm>
            <a:off x="8839200" y="6524625"/>
            <a:ext cx="304800" cy="2286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bodyPr>
          <a:lstStyle>
            <a:lvl1pPr algn="r" fontAlgn="auto">
              <a:spcBef>
                <a:spcPts val="0"/>
              </a:spcBef>
              <a:spcAft>
                <a:spcPts val="0"/>
              </a:spcAft>
              <a:defRPr sz="900" b="0">
                <a:solidFill>
                  <a:schemeClr val="bg1"/>
                </a:solidFill>
                <a:latin typeface="+mn-lt"/>
                <a:cs typeface="Arial" charset="0"/>
              </a:defRPr>
            </a:lvl1pPr>
          </a:lstStyle>
          <a:p>
            <a:pPr>
              <a:defRPr/>
            </a:pPr>
            <a:fld id="{132DAB35-C92F-4000-9CDD-E44DACF4634A}" type="slidenum">
              <a:rPr lang="en-US"/>
              <a:pPr>
                <a:defRPr/>
              </a:pPr>
              <a:t>‹#›</a:t>
            </a:fld>
            <a:endParaRPr lang="en-US" dirty="0"/>
          </a:p>
        </p:txBody>
      </p:sp>
      <p:sp>
        <p:nvSpPr>
          <p:cNvPr id="5140" name="Line 20"/>
          <p:cNvSpPr>
            <a:spLocks noChangeShapeType="1"/>
          </p:cNvSpPr>
          <p:nvPr userDrawn="1"/>
        </p:nvSpPr>
        <p:spPr bwMode="auto">
          <a:xfrm>
            <a:off x="2717800" y="6477000"/>
            <a:ext cx="0" cy="381000"/>
          </a:xfrm>
          <a:prstGeom prst="line">
            <a:avLst/>
          </a:prstGeom>
          <a:noFill/>
          <a:ln w="9525">
            <a:solidFill>
              <a:schemeClr val="bg1"/>
            </a:solidFill>
            <a:round/>
            <a:headEnd/>
            <a:tailEnd/>
          </a:ln>
          <a:effectLst/>
        </p:spPr>
        <p:txBody>
          <a:bodyPr/>
          <a:lstStyle/>
          <a:p>
            <a:pPr fontAlgn="auto">
              <a:spcBef>
                <a:spcPts val="0"/>
              </a:spcBef>
              <a:spcAft>
                <a:spcPts val="0"/>
              </a:spcAft>
              <a:defRPr/>
            </a:pPr>
            <a:endParaRPr lang="en-US" dirty="0">
              <a:latin typeface="+mn-lt"/>
              <a:cs typeface="Arial" charset="0"/>
            </a:endParaRPr>
          </a:p>
        </p:txBody>
      </p:sp>
      <p:pic>
        <p:nvPicPr>
          <p:cNvPr id="5129" name="Picture 21" descr="new_logo_sml"/>
          <p:cNvPicPr>
            <a:picLocks noChangeAspect="1" noChangeArrowheads="1"/>
          </p:cNvPicPr>
          <p:nvPr userDrawn="1"/>
        </p:nvPicPr>
        <p:blipFill>
          <a:blip r:embed="rId14" cstate="print"/>
          <a:srcRect/>
          <a:stretch>
            <a:fillRect/>
          </a:stretch>
        </p:blipFill>
        <p:spPr bwMode="auto">
          <a:xfrm>
            <a:off x="6834188" y="125413"/>
            <a:ext cx="2209800" cy="4270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98210" r:id="rId1"/>
    <p:sldLayoutId id="2147498170" r:id="rId2"/>
    <p:sldLayoutId id="2147498171" r:id="rId3"/>
    <p:sldLayoutId id="2147498172" r:id="rId4"/>
    <p:sldLayoutId id="2147498173" r:id="rId5"/>
    <p:sldLayoutId id="2147498174" r:id="rId6"/>
    <p:sldLayoutId id="2147498175" r:id="rId7"/>
    <p:sldLayoutId id="2147498176" r:id="rId8"/>
    <p:sldLayoutId id="2147498177" r:id="rId9"/>
    <p:sldLayoutId id="2147498178" r:id="rId10"/>
    <p:sldLayoutId id="2147498179" r:id="rId11"/>
  </p:sldLayoutIdLst>
  <p:transition xmlns:p14="http://schemas.microsoft.com/office/powerpoint/2010/main">
    <p:fade thruBlk="1"/>
  </p:transition>
  <p:hf hdr="0"/>
  <p:txStyles>
    <p:titleStyle>
      <a:lvl1pPr algn="l" rtl="0" eaLnBrk="0" fontAlgn="base" hangingPunct="0">
        <a:spcBef>
          <a:spcPct val="0"/>
        </a:spcBef>
        <a:spcAft>
          <a:spcPct val="0"/>
        </a:spcAft>
        <a:defRPr sz="2400">
          <a:solidFill>
            <a:schemeClr val="tx2"/>
          </a:solidFill>
          <a:latin typeface="+mj-lt"/>
          <a:ea typeface="+mj-ea"/>
          <a:cs typeface="+mj-cs"/>
        </a:defRPr>
      </a:lvl1pPr>
      <a:lvl2pPr algn="l" rtl="0" eaLnBrk="0" fontAlgn="base" hangingPunct="0">
        <a:spcBef>
          <a:spcPct val="0"/>
        </a:spcBef>
        <a:spcAft>
          <a:spcPct val="0"/>
        </a:spcAft>
        <a:defRPr sz="2400">
          <a:solidFill>
            <a:schemeClr val="tx2"/>
          </a:solidFill>
          <a:latin typeface="Verdana" pitchFamily="34" charset="0"/>
        </a:defRPr>
      </a:lvl2pPr>
      <a:lvl3pPr algn="l" rtl="0" eaLnBrk="0" fontAlgn="base" hangingPunct="0">
        <a:spcBef>
          <a:spcPct val="0"/>
        </a:spcBef>
        <a:spcAft>
          <a:spcPct val="0"/>
        </a:spcAft>
        <a:defRPr sz="2400">
          <a:solidFill>
            <a:schemeClr val="tx2"/>
          </a:solidFill>
          <a:latin typeface="Verdana" pitchFamily="34" charset="0"/>
        </a:defRPr>
      </a:lvl3pPr>
      <a:lvl4pPr algn="l" rtl="0" eaLnBrk="0" fontAlgn="base" hangingPunct="0">
        <a:spcBef>
          <a:spcPct val="0"/>
        </a:spcBef>
        <a:spcAft>
          <a:spcPct val="0"/>
        </a:spcAft>
        <a:defRPr sz="2400">
          <a:solidFill>
            <a:schemeClr val="tx2"/>
          </a:solidFill>
          <a:latin typeface="Verdana" pitchFamily="34" charset="0"/>
        </a:defRPr>
      </a:lvl4pPr>
      <a:lvl5pPr algn="l" rtl="0" eaLnBrk="0" fontAlgn="base" hangingPunct="0">
        <a:spcBef>
          <a:spcPct val="0"/>
        </a:spcBef>
        <a:spcAft>
          <a:spcPct val="0"/>
        </a:spcAft>
        <a:defRPr sz="2400">
          <a:solidFill>
            <a:schemeClr val="tx2"/>
          </a:solidFill>
          <a:latin typeface="Verdana" pitchFamily="34" charset="0"/>
        </a:defRPr>
      </a:lvl5pPr>
      <a:lvl6pPr marL="457200" algn="l" rtl="0" fontAlgn="base">
        <a:spcBef>
          <a:spcPct val="0"/>
        </a:spcBef>
        <a:spcAft>
          <a:spcPct val="0"/>
        </a:spcAft>
        <a:defRPr sz="2400">
          <a:solidFill>
            <a:schemeClr val="tx2"/>
          </a:solidFill>
          <a:latin typeface="Verdana" pitchFamily="34" charset="0"/>
        </a:defRPr>
      </a:lvl6pPr>
      <a:lvl7pPr marL="914400" algn="l" rtl="0" fontAlgn="base">
        <a:spcBef>
          <a:spcPct val="0"/>
        </a:spcBef>
        <a:spcAft>
          <a:spcPct val="0"/>
        </a:spcAft>
        <a:defRPr sz="2400">
          <a:solidFill>
            <a:schemeClr val="tx2"/>
          </a:solidFill>
          <a:latin typeface="Verdana" pitchFamily="34" charset="0"/>
        </a:defRPr>
      </a:lvl7pPr>
      <a:lvl8pPr marL="1371600" algn="l" rtl="0" fontAlgn="base">
        <a:spcBef>
          <a:spcPct val="0"/>
        </a:spcBef>
        <a:spcAft>
          <a:spcPct val="0"/>
        </a:spcAft>
        <a:defRPr sz="2400">
          <a:solidFill>
            <a:schemeClr val="tx2"/>
          </a:solidFill>
          <a:latin typeface="Verdana" pitchFamily="34" charset="0"/>
        </a:defRPr>
      </a:lvl8pPr>
      <a:lvl9pPr marL="1828800" algn="l" rtl="0" fontAlgn="base">
        <a:spcBef>
          <a:spcPct val="0"/>
        </a:spcBef>
        <a:spcAft>
          <a:spcPct val="0"/>
        </a:spcAft>
        <a:defRPr sz="2400">
          <a:solidFill>
            <a:schemeClr val="tx2"/>
          </a:solidFill>
          <a:latin typeface="Verdana" pitchFamily="34" charset="0"/>
        </a:defRPr>
      </a:lvl9pPr>
    </p:titleStyle>
    <p:bodyStyle>
      <a:lvl1pPr marL="228600" indent="-228600" algn="l" rtl="0" eaLnBrk="0" fontAlgn="base" hangingPunct="0">
        <a:spcBef>
          <a:spcPct val="20000"/>
        </a:spcBef>
        <a:spcAft>
          <a:spcPct val="0"/>
        </a:spcAft>
        <a:buClr>
          <a:srgbClr val="CC3300"/>
        </a:buClr>
        <a:buFont typeface="Wingdings" pitchFamily="2" charset="2"/>
        <a:buChar char="§"/>
        <a:defRPr sz="2000">
          <a:solidFill>
            <a:srgbClr val="3C5658"/>
          </a:solidFill>
          <a:latin typeface="+mn-lt"/>
          <a:ea typeface="+mn-ea"/>
          <a:cs typeface="+mn-cs"/>
        </a:defRPr>
      </a:lvl1pPr>
      <a:lvl2pPr marL="685800" indent="-228600" algn="l" rtl="0" eaLnBrk="0" fontAlgn="base" hangingPunct="0">
        <a:spcBef>
          <a:spcPct val="20000"/>
        </a:spcBef>
        <a:spcAft>
          <a:spcPct val="0"/>
        </a:spcAft>
        <a:buClr>
          <a:srgbClr val="CC3300"/>
        </a:buClr>
        <a:buFont typeface="Wingdings" pitchFamily="2" charset="2"/>
        <a:buChar char=""/>
        <a:defRPr sz="2800">
          <a:solidFill>
            <a:srgbClr val="3C5658"/>
          </a:solidFill>
          <a:latin typeface="+mn-lt"/>
        </a:defRPr>
      </a:lvl2pPr>
      <a:lvl3pPr marL="1089025" indent="-174625" algn="l" rtl="0" eaLnBrk="0" fontAlgn="base" hangingPunct="0">
        <a:spcBef>
          <a:spcPct val="20000"/>
        </a:spcBef>
        <a:spcAft>
          <a:spcPct val="0"/>
        </a:spcAft>
        <a:buClr>
          <a:srgbClr val="CC3300"/>
        </a:buClr>
        <a:buFont typeface="Wingdings" pitchFamily="2" charset="2"/>
        <a:buChar char="w"/>
        <a:defRPr sz="1600">
          <a:solidFill>
            <a:srgbClr val="3C5658"/>
          </a:solidFill>
          <a:latin typeface="+mn-lt"/>
        </a:defRPr>
      </a:lvl3pPr>
      <a:lvl4pPr marL="1490663" indent="-119063" algn="l" rtl="0" eaLnBrk="0" fontAlgn="base" hangingPunct="0">
        <a:spcBef>
          <a:spcPct val="20000"/>
        </a:spcBef>
        <a:spcAft>
          <a:spcPct val="0"/>
        </a:spcAft>
        <a:buClr>
          <a:srgbClr val="CC3300"/>
        </a:buClr>
        <a:buFont typeface="Wingdings" pitchFamily="2" charset="2"/>
        <a:buChar char="ú"/>
        <a:defRPr sz="1400">
          <a:solidFill>
            <a:srgbClr val="3C5658"/>
          </a:solidFill>
          <a:latin typeface="+mn-lt"/>
        </a:defRPr>
      </a:lvl4pPr>
      <a:lvl5pPr marL="1947863" indent="-119063" algn="l" rtl="0" eaLnBrk="0" fontAlgn="base" hangingPunct="0">
        <a:spcBef>
          <a:spcPct val="20000"/>
        </a:spcBef>
        <a:spcAft>
          <a:spcPct val="0"/>
        </a:spcAft>
        <a:buClr>
          <a:srgbClr val="CC3300"/>
        </a:buClr>
        <a:buFont typeface="Wingdings" pitchFamily="2" charset="2"/>
        <a:buChar char="¡"/>
        <a:defRPr sz="1200">
          <a:solidFill>
            <a:srgbClr val="3C5658"/>
          </a:solidFill>
          <a:latin typeface="+mn-lt"/>
        </a:defRPr>
      </a:lvl5pPr>
      <a:lvl6pPr marL="2405063" indent="-119063" algn="l" rtl="0" fontAlgn="base">
        <a:spcBef>
          <a:spcPct val="20000"/>
        </a:spcBef>
        <a:spcAft>
          <a:spcPct val="0"/>
        </a:spcAft>
        <a:buClr>
          <a:srgbClr val="CC3300"/>
        </a:buClr>
        <a:buFont typeface="Wingdings" pitchFamily="2" charset="2"/>
        <a:buChar char="¡"/>
        <a:defRPr sz="1200">
          <a:solidFill>
            <a:srgbClr val="3C5658"/>
          </a:solidFill>
          <a:latin typeface="+mn-lt"/>
        </a:defRPr>
      </a:lvl6pPr>
      <a:lvl7pPr marL="2862263" indent="-119063" algn="l" rtl="0" fontAlgn="base">
        <a:spcBef>
          <a:spcPct val="20000"/>
        </a:spcBef>
        <a:spcAft>
          <a:spcPct val="0"/>
        </a:spcAft>
        <a:buClr>
          <a:srgbClr val="CC3300"/>
        </a:buClr>
        <a:buFont typeface="Wingdings" pitchFamily="2" charset="2"/>
        <a:buChar char="¡"/>
        <a:defRPr sz="1200">
          <a:solidFill>
            <a:srgbClr val="3C5658"/>
          </a:solidFill>
          <a:latin typeface="+mn-lt"/>
        </a:defRPr>
      </a:lvl7pPr>
      <a:lvl8pPr marL="3319463" indent="-119063" algn="l" rtl="0" fontAlgn="base">
        <a:spcBef>
          <a:spcPct val="20000"/>
        </a:spcBef>
        <a:spcAft>
          <a:spcPct val="0"/>
        </a:spcAft>
        <a:buClr>
          <a:srgbClr val="CC3300"/>
        </a:buClr>
        <a:buFont typeface="Wingdings" pitchFamily="2" charset="2"/>
        <a:buChar char="¡"/>
        <a:defRPr sz="1200">
          <a:solidFill>
            <a:srgbClr val="3C5658"/>
          </a:solidFill>
          <a:latin typeface="+mn-lt"/>
        </a:defRPr>
      </a:lvl8pPr>
      <a:lvl9pPr marL="3776663" indent="-119063" algn="l" rtl="0" fontAlgn="base">
        <a:spcBef>
          <a:spcPct val="20000"/>
        </a:spcBef>
        <a:spcAft>
          <a:spcPct val="0"/>
        </a:spcAft>
        <a:buClr>
          <a:srgbClr val="CC3300"/>
        </a:buClr>
        <a:buFont typeface="Wingdings" pitchFamily="2" charset="2"/>
        <a:buChar char="¡"/>
        <a:defRPr sz="1200">
          <a:solidFill>
            <a:srgbClr val="3C5658"/>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6146" name="Picture 22" descr="bottom_strip"/>
          <p:cNvPicPr>
            <a:picLocks noChangeAspect="1" noChangeArrowheads="1"/>
          </p:cNvPicPr>
          <p:nvPr userDrawn="1"/>
        </p:nvPicPr>
        <p:blipFill>
          <a:blip r:embed="rId13" cstate="print"/>
          <a:srcRect/>
          <a:stretch>
            <a:fillRect/>
          </a:stretch>
        </p:blipFill>
        <p:spPr bwMode="auto">
          <a:xfrm>
            <a:off x="0" y="6434138"/>
            <a:ext cx="9144000" cy="438150"/>
          </a:xfrm>
          <a:prstGeom prst="rect">
            <a:avLst/>
          </a:prstGeom>
          <a:noFill/>
          <a:ln w="9525">
            <a:noFill/>
            <a:miter lim="800000"/>
            <a:headEnd/>
            <a:tailEnd/>
          </a:ln>
        </p:spPr>
      </p:pic>
      <p:sp>
        <p:nvSpPr>
          <p:cNvPr id="5134" name="Line 14"/>
          <p:cNvSpPr>
            <a:spLocks noChangeShapeType="1"/>
          </p:cNvSpPr>
          <p:nvPr userDrawn="1"/>
        </p:nvSpPr>
        <p:spPr bwMode="auto">
          <a:xfrm>
            <a:off x="0" y="635000"/>
            <a:ext cx="9144000" cy="0"/>
          </a:xfrm>
          <a:prstGeom prst="line">
            <a:avLst/>
          </a:prstGeom>
          <a:noFill/>
          <a:ln w="9525">
            <a:solidFill>
              <a:srgbClr val="C0C0C0"/>
            </a:solidFill>
            <a:round/>
            <a:headEnd/>
            <a:tailEnd/>
          </a:ln>
          <a:effectLst/>
        </p:spPr>
        <p:txBody>
          <a:bodyPr/>
          <a:lstStyle/>
          <a:p>
            <a:pPr fontAlgn="auto">
              <a:spcBef>
                <a:spcPts val="0"/>
              </a:spcBef>
              <a:spcAft>
                <a:spcPts val="0"/>
              </a:spcAft>
              <a:defRPr/>
            </a:pPr>
            <a:endParaRPr lang="en-US" dirty="0">
              <a:latin typeface="+mn-lt"/>
              <a:cs typeface="Arial" charset="0"/>
            </a:endParaRPr>
          </a:p>
        </p:txBody>
      </p:sp>
      <p:sp>
        <p:nvSpPr>
          <p:cNvPr id="6148" name="Rectangle 15"/>
          <p:cNvSpPr>
            <a:spLocks noGrp="1" noChangeArrowheads="1"/>
          </p:cNvSpPr>
          <p:nvPr>
            <p:ph type="title"/>
          </p:nvPr>
        </p:nvSpPr>
        <p:spPr bwMode="auto">
          <a:xfrm>
            <a:off x="25400" y="152400"/>
            <a:ext cx="6680200" cy="431800"/>
          </a:xfrm>
          <a:prstGeom prst="rect">
            <a:avLst/>
          </a:prstGeom>
          <a:noFill/>
          <a:ln w="9525">
            <a:noFill/>
            <a:miter lim="800000"/>
            <a:headEnd/>
            <a:tailEnd/>
          </a:ln>
        </p:spPr>
        <p:txBody>
          <a:bodyPr vert="horz" wrap="square" lIns="365760" tIns="45720" rIns="91440" bIns="45720" numCol="1" anchor="b" anchorCtr="0" compatLnSpc="1">
            <a:prstTxWarp prst="textNoShape">
              <a:avLst/>
            </a:prstTxWarp>
          </a:bodyPr>
          <a:lstStyle/>
          <a:p>
            <a:pPr lvl="0"/>
            <a:r>
              <a:rPr lang="en-US" smtClean="0"/>
              <a:t>Click to edit Master title style</a:t>
            </a:r>
          </a:p>
        </p:txBody>
      </p:sp>
      <p:sp>
        <p:nvSpPr>
          <p:cNvPr id="6149" name="Rectangle 16"/>
          <p:cNvSpPr>
            <a:spLocks noGrp="1" noChangeArrowheads="1"/>
          </p:cNvSpPr>
          <p:nvPr>
            <p:ph type="body" idx="1"/>
          </p:nvPr>
        </p:nvSpPr>
        <p:spPr bwMode="auto">
          <a:xfrm>
            <a:off x="304800" y="685800"/>
            <a:ext cx="8229600" cy="5638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38" name="Rectangle 18"/>
          <p:cNvSpPr>
            <a:spLocks noGrp="1" noChangeArrowheads="1"/>
          </p:cNvSpPr>
          <p:nvPr>
            <p:ph type="ftr" sz="quarter" idx="3"/>
          </p:nvPr>
        </p:nvSpPr>
        <p:spPr bwMode="auto">
          <a:xfrm>
            <a:off x="4953000" y="6481763"/>
            <a:ext cx="3810000" cy="314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fontAlgn="auto">
              <a:spcBef>
                <a:spcPts val="0"/>
              </a:spcBef>
              <a:spcAft>
                <a:spcPts val="0"/>
              </a:spcAft>
              <a:defRPr sz="800" b="0">
                <a:solidFill>
                  <a:schemeClr val="bg1"/>
                </a:solidFill>
                <a:latin typeface="+mn-lt"/>
                <a:cs typeface="Arial" charset="0"/>
              </a:defRPr>
            </a:lvl1pPr>
          </a:lstStyle>
          <a:p>
            <a:pPr>
              <a:defRPr/>
            </a:pPr>
            <a:endParaRPr lang="en-US"/>
          </a:p>
        </p:txBody>
      </p:sp>
      <p:sp>
        <p:nvSpPr>
          <p:cNvPr id="5139" name="Rectangle 19"/>
          <p:cNvSpPr>
            <a:spLocks noGrp="1" noChangeArrowheads="1"/>
          </p:cNvSpPr>
          <p:nvPr>
            <p:ph type="sldNum" sz="quarter" idx="4"/>
          </p:nvPr>
        </p:nvSpPr>
        <p:spPr bwMode="auto">
          <a:xfrm>
            <a:off x="8839200" y="6524625"/>
            <a:ext cx="304800" cy="2286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bodyPr>
          <a:lstStyle>
            <a:lvl1pPr algn="r" fontAlgn="auto">
              <a:spcBef>
                <a:spcPts val="0"/>
              </a:spcBef>
              <a:spcAft>
                <a:spcPts val="0"/>
              </a:spcAft>
              <a:defRPr sz="900" b="0">
                <a:solidFill>
                  <a:schemeClr val="bg1"/>
                </a:solidFill>
                <a:latin typeface="+mn-lt"/>
                <a:cs typeface="Arial" charset="0"/>
              </a:defRPr>
            </a:lvl1pPr>
          </a:lstStyle>
          <a:p>
            <a:pPr>
              <a:defRPr/>
            </a:pPr>
            <a:fld id="{7C6C8267-6FF8-4C44-8EC9-3E661AF3E2A3}" type="slidenum">
              <a:rPr lang="en-US"/>
              <a:pPr>
                <a:defRPr/>
              </a:pPr>
              <a:t>‹#›</a:t>
            </a:fld>
            <a:endParaRPr lang="en-US" dirty="0"/>
          </a:p>
        </p:txBody>
      </p:sp>
      <p:sp>
        <p:nvSpPr>
          <p:cNvPr id="5140" name="Line 20"/>
          <p:cNvSpPr>
            <a:spLocks noChangeShapeType="1"/>
          </p:cNvSpPr>
          <p:nvPr userDrawn="1"/>
        </p:nvSpPr>
        <p:spPr bwMode="auto">
          <a:xfrm>
            <a:off x="2717800" y="6477000"/>
            <a:ext cx="0" cy="381000"/>
          </a:xfrm>
          <a:prstGeom prst="line">
            <a:avLst/>
          </a:prstGeom>
          <a:noFill/>
          <a:ln w="9525">
            <a:solidFill>
              <a:schemeClr val="bg1"/>
            </a:solidFill>
            <a:round/>
            <a:headEnd/>
            <a:tailEnd/>
          </a:ln>
          <a:effectLst/>
        </p:spPr>
        <p:txBody>
          <a:bodyPr/>
          <a:lstStyle/>
          <a:p>
            <a:pPr fontAlgn="auto">
              <a:spcBef>
                <a:spcPts val="0"/>
              </a:spcBef>
              <a:spcAft>
                <a:spcPts val="0"/>
              </a:spcAft>
              <a:defRPr/>
            </a:pPr>
            <a:endParaRPr lang="en-US" dirty="0">
              <a:latin typeface="+mn-lt"/>
              <a:cs typeface="Arial" charset="0"/>
            </a:endParaRPr>
          </a:p>
        </p:txBody>
      </p:sp>
      <p:pic>
        <p:nvPicPr>
          <p:cNvPr id="6153" name="Picture 21" descr="new_logo_sml"/>
          <p:cNvPicPr>
            <a:picLocks noChangeAspect="1" noChangeArrowheads="1"/>
          </p:cNvPicPr>
          <p:nvPr userDrawn="1"/>
        </p:nvPicPr>
        <p:blipFill>
          <a:blip r:embed="rId14" cstate="print"/>
          <a:srcRect/>
          <a:stretch>
            <a:fillRect/>
          </a:stretch>
        </p:blipFill>
        <p:spPr bwMode="auto">
          <a:xfrm>
            <a:off x="6834188" y="125413"/>
            <a:ext cx="2209800" cy="4270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98211" r:id="rId1"/>
    <p:sldLayoutId id="2147498180" r:id="rId2"/>
    <p:sldLayoutId id="2147498181" r:id="rId3"/>
    <p:sldLayoutId id="2147498182" r:id="rId4"/>
    <p:sldLayoutId id="2147498183" r:id="rId5"/>
    <p:sldLayoutId id="2147498184" r:id="rId6"/>
    <p:sldLayoutId id="2147498185" r:id="rId7"/>
    <p:sldLayoutId id="2147498186" r:id="rId8"/>
    <p:sldLayoutId id="2147498187" r:id="rId9"/>
    <p:sldLayoutId id="2147498188" r:id="rId10"/>
    <p:sldLayoutId id="2147498189" r:id="rId11"/>
  </p:sldLayoutIdLst>
  <p:transition xmlns:p14="http://schemas.microsoft.com/office/powerpoint/2010/main">
    <p:fade thruBlk="1"/>
  </p:transition>
  <p:hf hdr="0"/>
  <p:txStyles>
    <p:titleStyle>
      <a:lvl1pPr algn="l" rtl="0" eaLnBrk="0" fontAlgn="base" hangingPunct="0">
        <a:spcBef>
          <a:spcPct val="0"/>
        </a:spcBef>
        <a:spcAft>
          <a:spcPct val="0"/>
        </a:spcAft>
        <a:defRPr sz="2400">
          <a:solidFill>
            <a:schemeClr val="tx2"/>
          </a:solidFill>
          <a:latin typeface="+mj-lt"/>
          <a:ea typeface="+mj-ea"/>
          <a:cs typeface="+mj-cs"/>
        </a:defRPr>
      </a:lvl1pPr>
      <a:lvl2pPr algn="l" rtl="0" eaLnBrk="0" fontAlgn="base" hangingPunct="0">
        <a:spcBef>
          <a:spcPct val="0"/>
        </a:spcBef>
        <a:spcAft>
          <a:spcPct val="0"/>
        </a:spcAft>
        <a:defRPr sz="2400">
          <a:solidFill>
            <a:schemeClr val="tx2"/>
          </a:solidFill>
          <a:latin typeface="Verdana" pitchFamily="34" charset="0"/>
        </a:defRPr>
      </a:lvl2pPr>
      <a:lvl3pPr algn="l" rtl="0" eaLnBrk="0" fontAlgn="base" hangingPunct="0">
        <a:spcBef>
          <a:spcPct val="0"/>
        </a:spcBef>
        <a:spcAft>
          <a:spcPct val="0"/>
        </a:spcAft>
        <a:defRPr sz="2400">
          <a:solidFill>
            <a:schemeClr val="tx2"/>
          </a:solidFill>
          <a:latin typeface="Verdana" pitchFamily="34" charset="0"/>
        </a:defRPr>
      </a:lvl3pPr>
      <a:lvl4pPr algn="l" rtl="0" eaLnBrk="0" fontAlgn="base" hangingPunct="0">
        <a:spcBef>
          <a:spcPct val="0"/>
        </a:spcBef>
        <a:spcAft>
          <a:spcPct val="0"/>
        </a:spcAft>
        <a:defRPr sz="2400">
          <a:solidFill>
            <a:schemeClr val="tx2"/>
          </a:solidFill>
          <a:latin typeface="Verdana" pitchFamily="34" charset="0"/>
        </a:defRPr>
      </a:lvl4pPr>
      <a:lvl5pPr algn="l" rtl="0" eaLnBrk="0" fontAlgn="base" hangingPunct="0">
        <a:spcBef>
          <a:spcPct val="0"/>
        </a:spcBef>
        <a:spcAft>
          <a:spcPct val="0"/>
        </a:spcAft>
        <a:defRPr sz="2400">
          <a:solidFill>
            <a:schemeClr val="tx2"/>
          </a:solidFill>
          <a:latin typeface="Verdana" pitchFamily="34" charset="0"/>
        </a:defRPr>
      </a:lvl5pPr>
      <a:lvl6pPr marL="457200" algn="l" rtl="0" fontAlgn="base">
        <a:spcBef>
          <a:spcPct val="0"/>
        </a:spcBef>
        <a:spcAft>
          <a:spcPct val="0"/>
        </a:spcAft>
        <a:defRPr sz="2400">
          <a:solidFill>
            <a:schemeClr val="tx2"/>
          </a:solidFill>
          <a:latin typeface="Verdana" pitchFamily="34" charset="0"/>
        </a:defRPr>
      </a:lvl6pPr>
      <a:lvl7pPr marL="914400" algn="l" rtl="0" fontAlgn="base">
        <a:spcBef>
          <a:spcPct val="0"/>
        </a:spcBef>
        <a:spcAft>
          <a:spcPct val="0"/>
        </a:spcAft>
        <a:defRPr sz="2400">
          <a:solidFill>
            <a:schemeClr val="tx2"/>
          </a:solidFill>
          <a:latin typeface="Verdana" pitchFamily="34" charset="0"/>
        </a:defRPr>
      </a:lvl7pPr>
      <a:lvl8pPr marL="1371600" algn="l" rtl="0" fontAlgn="base">
        <a:spcBef>
          <a:spcPct val="0"/>
        </a:spcBef>
        <a:spcAft>
          <a:spcPct val="0"/>
        </a:spcAft>
        <a:defRPr sz="2400">
          <a:solidFill>
            <a:schemeClr val="tx2"/>
          </a:solidFill>
          <a:latin typeface="Verdana" pitchFamily="34" charset="0"/>
        </a:defRPr>
      </a:lvl8pPr>
      <a:lvl9pPr marL="1828800" algn="l" rtl="0" fontAlgn="base">
        <a:spcBef>
          <a:spcPct val="0"/>
        </a:spcBef>
        <a:spcAft>
          <a:spcPct val="0"/>
        </a:spcAft>
        <a:defRPr sz="2400">
          <a:solidFill>
            <a:schemeClr val="tx2"/>
          </a:solidFill>
          <a:latin typeface="Verdana" pitchFamily="34" charset="0"/>
        </a:defRPr>
      </a:lvl9pPr>
    </p:titleStyle>
    <p:bodyStyle>
      <a:lvl1pPr marL="228600" indent="-228600" algn="l" rtl="0" eaLnBrk="0" fontAlgn="base" hangingPunct="0">
        <a:spcBef>
          <a:spcPct val="20000"/>
        </a:spcBef>
        <a:spcAft>
          <a:spcPct val="0"/>
        </a:spcAft>
        <a:buClr>
          <a:srgbClr val="CC3300"/>
        </a:buClr>
        <a:buFont typeface="Wingdings" pitchFamily="2" charset="2"/>
        <a:buChar char="§"/>
        <a:defRPr sz="2000">
          <a:solidFill>
            <a:srgbClr val="3C5658"/>
          </a:solidFill>
          <a:latin typeface="+mn-lt"/>
          <a:ea typeface="+mn-ea"/>
          <a:cs typeface="+mn-cs"/>
        </a:defRPr>
      </a:lvl1pPr>
      <a:lvl2pPr marL="685800" indent="-228600" algn="l" rtl="0" eaLnBrk="0" fontAlgn="base" hangingPunct="0">
        <a:spcBef>
          <a:spcPct val="20000"/>
        </a:spcBef>
        <a:spcAft>
          <a:spcPct val="0"/>
        </a:spcAft>
        <a:buClr>
          <a:srgbClr val="CC3300"/>
        </a:buClr>
        <a:buFont typeface="Wingdings" pitchFamily="2" charset="2"/>
        <a:buChar char=""/>
        <a:defRPr sz="2800">
          <a:solidFill>
            <a:srgbClr val="3C5658"/>
          </a:solidFill>
          <a:latin typeface="+mn-lt"/>
        </a:defRPr>
      </a:lvl2pPr>
      <a:lvl3pPr marL="1089025" indent="-174625" algn="l" rtl="0" eaLnBrk="0" fontAlgn="base" hangingPunct="0">
        <a:spcBef>
          <a:spcPct val="20000"/>
        </a:spcBef>
        <a:spcAft>
          <a:spcPct val="0"/>
        </a:spcAft>
        <a:buClr>
          <a:srgbClr val="CC3300"/>
        </a:buClr>
        <a:buFont typeface="Wingdings" pitchFamily="2" charset="2"/>
        <a:buChar char="w"/>
        <a:defRPr sz="1600">
          <a:solidFill>
            <a:srgbClr val="3C5658"/>
          </a:solidFill>
          <a:latin typeface="+mn-lt"/>
        </a:defRPr>
      </a:lvl3pPr>
      <a:lvl4pPr marL="1490663" indent="-119063" algn="l" rtl="0" eaLnBrk="0" fontAlgn="base" hangingPunct="0">
        <a:spcBef>
          <a:spcPct val="20000"/>
        </a:spcBef>
        <a:spcAft>
          <a:spcPct val="0"/>
        </a:spcAft>
        <a:buClr>
          <a:srgbClr val="CC3300"/>
        </a:buClr>
        <a:buFont typeface="Wingdings" pitchFamily="2" charset="2"/>
        <a:buChar char="ú"/>
        <a:defRPr sz="1400">
          <a:solidFill>
            <a:srgbClr val="3C5658"/>
          </a:solidFill>
          <a:latin typeface="+mn-lt"/>
        </a:defRPr>
      </a:lvl4pPr>
      <a:lvl5pPr marL="1947863" indent="-119063" algn="l" rtl="0" eaLnBrk="0" fontAlgn="base" hangingPunct="0">
        <a:spcBef>
          <a:spcPct val="20000"/>
        </a:spcBef>
        <a:spcAft>
          <a:spcPct val="0"/>
        </a:spcAft>
        <a:buClr>
          <a:srgbClr val="CC3300"/>
        </a:buClr>
        <a:buFont typeface="Wingdings" pitchFamily="2" charset="2"/>
        <a:buChar char="¡"/>
        <a:defRPr sz="1200">
          <a:solidFill>
            <a:srgbClr val="3C5658"/>
          </a:solidFill>
          <a:latin typeface="+mn-lt"/>
        </a:defRPr>
      </a:lvl5pPr>
      <a:lvl6pPr marL="2405063" indent="-119063" algn="l" rtl="0" fontAlgn="base">
        <a:spcBef>
          <a:spcPct val="20000"/>
        </a:spcBef>
        <a:spcAft>
          <a:spcPct val="0"/>
        </a:spcAft>
        <a:buClr>
          <a:srgbClr val="CC3300"/>
        </a:buClr>
        <a:buFont typeface="Wingdings" pitchFamily="2" charset="2"/>
        <a:buChar char="¡"/>
        <a:defRPr sz="1200">
          <a:solidFill>
            <a:srgbClr val="3C5658"/>
          </a:solidFill>
          <a:latin typeface="+mn-lt"/>
        </a:defRPr>
      </a:lvl6pPr>
      <a:lvl7pPr marL="2862263" indent="-119063" algn="l" rtl="0" fontAlgn="base">
        <a:spcBef>
          <a:spcPct val="20000"/>
        </a:spcBef>
        <a:spcAft>
          <a:spcPct val="0"/>
        </a:spcAft>
        <a:buClr>
          <a:srgbClr val="CC3300"/>
        </a:buClr>
        <a:buFont typeface="Wingdings" pitchFamily="2" charset="2"/>
        <a:buChar char="¡"/>
        <a:defRPr sz="1200">
          <a:solidFill>
            <a:srgbClr val="3C5658"/>
          </a:solidFill>
          <a:latin typeface="+mn-lt"/>
        </a:defRPr>
      </a:lvl7pPr>
      <a:lvl8pPr marL="3319463" indent="-119063" algn="l" rtl="0" fontAlgn="base">
        <a:spcBef>
          <a:spcPct val="20000"/>
        </a:spcBef>
        <a:spcAft>
          <a:spcPct val="0"/>
        </a:spcAft>
        <a:buClr>
          <a:srgbClr val="CC3300"/>
        </a:buClr>
        <a:buFont typeface="Wingdings" pitchFamily="2" charset="2"/>
        <a:buChar char="¡"/>
        <a:defRPr sz="1200">
          <a:solidFill>
            <a:srgbClr val="3C5658"/>
          </a:solidFill>
          <a:latin typeface="+mn-lt"/>
        </a:defRPr>
      </a:lvl8pPr>
      <a:lvl9pPr marL="3776663" indent="-119063" algn="l" rtl="0" fontAlgn="base">
        <a:spcBef>
          <a:spcPct val="20000"/>
        </a:spcBef>
        <a:spcAft>
          <a:spcPct val="0"/>
        </a:spcAft>
        <a:buClr>
          <a:srgbClr val="CC3300"/>
        </a:buClr>
        <a:buFont typeface="Wingdings" pitchFamily="2" charset="2"/>
        <a:buChar char="¡"/>
        <a:defRPr sz="1200">
          <a:solidFill>
            <a:srgbClr val="3C5658"/>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7170" name="Picture 2" descr="bottom_strip"/>
          <p:cNvPicPr>
            <a:picLocks noChangeAspect="1" noChangeArrowheads="1"/>
          </p:cNvPicPr>
          <p:nvPr/>
        </p:nvPicPr>
        <p:blipFill>
          <a:blip r:embed="rId13" cstate="print"/>
          <a:srcRect/>
          <a:stretch>
            <a:fillRect/>
          </a:stretch>
        </p:blipFill>
        <p:spPr bwMode="auto">
          <a:xfrm>
            <a:off x="-9525" y="6410325"/>
            <a:ext cx="9163050" cy="447675"/>
          </a:xfrm>
          <a:prstGeom prst="rect">
            <a:avLst/>
          </a:prstGeom>
          <a:noFill/>
          <a:ln w="9525">
            <a:noFill/>
            <a:miter lim="800000"/>
            <a:headEnd/>
            <a:tailEnd/>
          </a:ln>
        </p:spPr>
      </p:pic>
      <p:sp>
        <p:nvSpPr>
          <p:cNvPr id="69635" name="Line 3"/>
          <p:cNvSpPr>
            <a:spLocks noChangeShapeType="1"/>
          </p:cNvSpPr>
          <p:nvPr/>
        </p:nvSpPr>
        <p:spPr bwMode="auto">
          <a:xfrm>
            <a:off x="0" y="635000"/>
            <a:ext cx="9144000" cy="0"/>
          </a:xfrm>
          <a:prstGeom prst="line">
            <a:avLst/>
          </a:prstGeom>
          <a:noFill/>
          <a:ln w="9525">
            <a:solidFill>
              <a:srgbClr val="C0C0C0"/>
            </a:solidFill>
            <a:round/>
            <a:headEnd/>
            <a:tailEnd/>
          </a:ln>
          <a:effectLst/>
        </p:spPr>
        <p:txBody>
          <a:bodyPr/>
          <a:lstStyle/>
          <a:p>
            <a:pPr>
              <a:defRPr/>
            </a:pPr>
            <a:endParaRPr lang="en-US" dirty="0">
              <a:cs typeface="Arial" charset="0"/>
            </a:endParaRPr>
          </a:p>
        </p:txBody>
      </p:sp>
      <p:sp>
        <p:nvSpPr>
          <p:cNvPr id="7172" name="Rectangle 4"/>
          <p:cNvSpPr>
            <a:spLocks noGrp="1" noChangeArrowheads="1"/>
          </p:cNvSpPr>
          <p:nvPr>
            <p:ph type="title"/>
          </p:nvPr>
        </p:nvSpPr>
        <p:spPr bwMode="auto">
          <a:xfrm>
            <a:off x="25400" y="152400"/>
            <a:ext cx="6680200" cy="431800"/>
          </a:xfrm>
          <a:prstGeom prst="rect">
            <a:avLst/>
          </a:prstGeom>
          <a:noFill/>
          <a:ln w="9525">
            <a:noFill/>
            <a:miter lim="800000"/>
            <a:headEnd/>
            <a:tailEnd/>
          </a:ln>
        </p:spPr>
        <p:txBody>
          <a:bodyPr vert="horz" wrap="square" lIns="365760" tIns="45720" rIns="91440" bIns="45720" numCol="1" anchor="b" anchorCtr="0" compatLnSpc="1">
            <a:prstTxWarp prst="textNoShape">
              <a:avLst/>
            </a:prstTxWarp>
          </a:bodyPr>
          <a:lstStyle/>
          <a:p>
            <a:pPr lvl="0"/>
            <a:r>
              <a:rPr lang="en-US" smtClean="0"/>
              <a:t>Click to edit Master title style</a:t>
            </a:r>
          </a:p>
        </p:txBody>
      </p:sp>
      <p:sp>
        <p:nvSpPr>
          <p:cNvPr id="7173" name="Rectangle 5"/>
          <p:cNvSpPr>
            <a:spLocks noGrp="1" noChangeArrowheads="1"/>
          </p:cNvSpPr>
          <p:nvPr>
            <p:ph type="body" idx="1"/>
          </p:nvPr>
        </p:nvSpPr>
        <p:spPr bwMode="auto">
          <a:xfrm>
            <a:off x="304800" y="685800"/>
            <a:ext cx="8229600" cy="5638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9639" name="Rectangle 7"/>
          <p:cNvSpPr>
            <a:spLocks noGrp="1" noChangeArrowheads="1"/>
          </p:cNvSpPr>
          <p:nvPr>
            <p:ph type="ftr" sz="quarter" idx="3"/>
          </p:nvPr>
        </p:nvSpPr>
        <p:spPr bwMode="auto">
          <a:xfrm>
            <a:off x="4953000" y="6481763"/>
            <a:ext cx="3810000" cy="314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sz="800">
                <a:solidFill>
                  <a:schemeClr val="bg1"/>
                </a:solidFill>
                <a:latin typeface="Arial" pitchFamily="34" charset="0"/>
                <a:cs typeface="Arial" charset="0"/>
              </a:defRPr>
            </a:lvl1pPr>
          </a:lstStyle>
          <a:p>
            <a:pPr>
              <a:defRPr/>
            </a:pPr>
            <a:endParaRPr lang="en-US"/>
          </a:p>
        </p:txBody>
      </p:sp>
      <p:sp>
        <p:nvSpPr>
          <p:cNvPr id="69640" name="Rectangle 8"/>
          <p:cNvSpPr>
            <a:spLocks noGrp="1" noChangeArrowheads="1"/>
          </p:cNvSpPr>
          <p:nvPr>
            <p:ph type="sldNum" sz="quarter" idx="4"/>
          </p:nvPr>
        </p:nvSpPr>
        <p:spPr bwMode="auto">
          <a:xfrm>
            <a:off x="8839200" y="6524625"/>
            <a:ext cx="304800" cy="2286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bodyPr>
          <a:lstStyle>
            <a:lvl1pPr algn="r">
              <a:defRPr sz="900">
                <a:solidFill>
                  <a:schemeClr val="bg1"/>
                </a:solidFill>
                <a:latin typeface="Arial" pitchFamily="34" charset="0"/>
                <a:cs typeface="Arial" charset="0"/>
              </a:defRPr>
            </a:lvl1pPr>
          </a:lstStyle>
          <a:p>
            <a:pPr>
              <a:defRPr/>
            </a:pPr>
            <a:fld id="{1FC9698E-2331-4C45-9AE2-76E6603B34EA}" type="slidenum">
              <a:rPr lang="en-US"/>
              <a:pPr>
                <a:defRPr/>
              </a:pPr>
              <a:t>‹#›</a:t>
            </a:fld>
            <a:endParaRPr lang="en-US" dirty="0"/>
          </a:p>
        </p:txBody>
      </p:sp>
      <p:sp>
        <p:nvSpPr>
          <p:cNvPr id="69641" name="Line 9"/>
          <p:cNvSpPr>
            <a:spLocks noChangeShapeType="1"/>
          </p:cNvSpPr>
          <p:nvPr/>
        </p:nvSpPr>
        <p:spPr bwMode="auto">
          <a:xfrm>
            <a:off x="2717800" y="6477000"/>
            <a:ext cx="0" cy="381000"/>
          </a:xfrm>
          <a:prstGeom prst="line">
            <a:avLst/>
          </a:prstGeom>
          <a:noFill/>
          <a:ln w="9525">
            <a:solidFill>
              <a:schemeClr val="bg1"/>
            </a:solidFill>
            <a:round/>
            <a:headEnd/>
            <a:tailEnd/>
          </a:ln>
          <a:effectLst/>
        </p:spPr>
        <p:txBody>
          <a:bodyPr/>
          <a:lstStyle/>
          <a:p>
            <a:pPr>
              <a:defRPr/>
            </a:pPr>
            <a:endParaRPr lang="en-US" dirty="0">
              <a:cs typeface="Arial" charset="0"/>
            </a:endParaRPr>
          </a:p>
        </p:txBody>
      </p:sp>
      <p:pic>
        <p:nvPicPr>
          <p:cNvPr id="7177" name="Picture 10" descr="new_logo_sml"/>
          <p:cNvPicPr>
            <a:picLocks noChangeAspect="1" noChangeArrowheads="1"/>
          </p:cNvPicPr>
          <p:nvPr/>
        </p:nvPicPr>
        <p:blipFill>
          <a:blip r:embed="rId14" cstate="print"/>
          <a:srcRect/>
          <a:stretch>
            <a:fillRect/>
          </a:stretch>
        </p:blipFill>
        <p:spPr bwMode="auto">
          <a:xfrm>
            <a:off x="6834188" y="125413"/>
            <a:ext cx="2209800" cy="4270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98212" r:id="rId1"/>
    <p:sldLayoutId id="2147498190" r:id="rId2"/>
    <p:sldLayoutId id="2147498191" r:id="rId3"/>
    <p:sldLayoutId id="2147498192" r:id="rId4"/>
    <p:sldLayoutId id="2147498193" r:id="rId5"/>
    <p:sldLayoutId id="2147498194" r:id="rId6"/>
    <p:sldLayoutId id="2147498195" r:id="rId7"/>
    <p:sldLayoutId id="2147498196" r:id="rId8"/>
    <p:sldLayoutId id="2147498197" r:id="rId9"/>
    <p:sldLayoutId id="2147498198" r:id="rId10"/>
    <p:sldLayoutId id="2147498199" r:id="rId11"/>
  </p:sldLayoutIdLst>
  <p:transition xmlns:p14="http://schemas.microsoft.com/office/powerpoint/2010/main">
    <p:fade thruBlk="1"/>
  </p:transition>
  <p:hf hdr="0"/>
  <p:txStyles>
    <p:titleStyle>
      <a:lvl1pPr algn="l" rtl="0" eaLnBrk="0" fontAlgn="base" hangingPunct="0">
        <a:spcBef>
          <a:spcPct val="0"/>
        </a:spcBef>
        <a:spcAft>
          <a:spcPct val="0"/>
        </a:spcAft>
        <a:defRPr sz="2400">
          <a:solidFill>
            <a:schemeClr val="tx2"/>
          </a:solidFill>
          <a:latin typeface="+mj-lt"/>
          <a:ea typeface="+mj-ea"/>
          <a:cs typeface="+mj-cs"/>
        </a:defRPr>
      </a:lvl1pPr>
      <a:lvl2pPr algn="l" rtl="0" eaLnBrk="0" fontAlgn="base" hangingPunct="0">
        <a:spcBef>
          <a:spcPct val="0"/>
        </a:spcBef>
        <a:spcAft>
          <a:spcPct val="0"/>
        </a:spcAft>
        <a:defRPr sz="2400">
          <a:solidFill>
            <a:schemeClr val="tx2"/>
          </a:solidFill>
          <a:latin typeface="Verdana" pitchFamily="34" charset="0"/>
          <a:cs typeface="Arial" pitchFamily="34" charset="0"/>
        </a:defRPr>
      </a:lvl2pPr>
      <a:lvl3pPr algn="l" rtl="0" eaLnBrk="0" fontAlgn="base" hangingPunct="0">
        <a:spcBef>
          <a:spcPct val="0"/>
        </a:spcBef>
        <a:spcAft>
          <a:spcPct val="0"/>
        </a:spcAft>
        <a:defRPr sz="2400">
          <a:solidFill>
            <a:schemeClr val="tx2"/>
          </a:solidFill>
          <a:latin typeface="Verdana" pitchFamily="34" charset="0"/>
          <a:cs typeface="Arial" pitchFamily="34" charset="0"/>
        </a:defRPr>
      </a:lvl3pPr>
      <a:lvl4pPr algn="l" rtl="0" eaLnBrk="0" fontAlgn="base" hangingPunct="0">
        <a:spcBef>
          <a:spcPct val="0"/>
        </a:spcBef>
        <a:spcAft>
          <a:spcPct val="0"/>
        </a:spcAft>
        <a:defRPr sz="2400">
          <a:solidFill>
            <a:schemeClr val="tx2"/>
          </a:solidFill>
          <a:latin typeface="Verdana" pitchFamily="34" charset="0"/>
          <a:cs typeface="Arial" pitchFamily="34" charset="0"/>
        </a:defRPr>
      </a:lvl4pPr>
      <a:lvl5pPr algn="l" rtl="0" eaLnBrk="0" fontAlgn="base" hangingPunct="0">
        <a:spcBef>
          <a:spcPct val="0"/>
        </a:spcBef>
        <a:spcAft>
          <a:spcPct val="0"/>
        </a:spcAft>
        <a:defRPr sz="2400">
          <a:solidFill>
            <a:schemeClr val="tx2"/>
          </a:solidFill>
          <a:latin typeface="Verdana" pitchFamily="34" charset="0"/>
          <a:cs typeface="Arial" pitchFamily="34" charset="0"/>
        </a:defRPr>
      </a:lvl5pPr>
      <a:lvl6pPr marL="457200" algn="l" rtl="0" fontAlgn="base">
        <a:spcBef>
          <a:spcPct val="0"/>
        </a:spcBef>
        <a:spcAft>
          <a:spcPct val="0"/>
        </a:spcAft>
        <a:defRPr sz="2400">
          <a:solidFill>
            <a:schemeClr val="tx2"/>
          </a:solidFill>
          <a:latin typeface="Verdana" pitchFamily="34" charset="0"/>
          <a:cs typeface="Arial" pitchFamily="34" charset="0"/>
        </a:defRPr>
      </a:lvl6pPr>
      <a:lvl7pPr marL="914400" algn="l" rtl="0" fontAlgn="base">
        <a:spcBef>
          <a:spcPct val="0"/>
        </a:spcBef>
        <a:spcAft>
          <a:spcPct val="0"/>
        </a:spcAft>
        <a:defRPr sz="2400">
          <a:solidFill>
            <a:schemeClr val="tx2"/>
          </a:solidFill>
          <a:latin typeface="Verdana" pitchFamily="34" charset="0"/>
          <a:cs typeface="Arial" pitchFamily="34" charset="0"/>
        </a:defRPr>
      </a:lvl7pPr>
      <a:lvl8pPr marL="1371600" algn="l" rtl="0" fontAlgn="base">
        <a:spcBef>
          <a:spcPct val="0"/>
        </a:spcBef>
        <a:spcAft>
          <a:spcPct val="0"/>
        </a:spcAft>
        <a:defRPr sz="2400">
          <a:solidFill>
            <a:schemeClr val="tx2"/>
          </a:solidFill>
          <a:latin typeface="Verdana" pitchFamily="34" charset="0"/>
          <a:cs typeface="Arial" pitchFamily="34" charset="0"/>
        </a:defRPr>
      </a:lvl8pPr>
      <a:lvl9pPr marL="1828800" algn="l" rtl="0" fontAlgn="base">
        <a:spcBef>
          <a:spcPct val="0"/>
        </a:spcBef>
        <a:spcAft>
          <a:spcPct val="0"/>
        </a:spcAft>
        <a:defRPr sz="2400">
          <a:solidFill>
            <a:schemeClr val="tx2"/>
          </a:solidFill>
          <a:latin typeface="Verdana" pitchFamily="34" charset="0"/>
          <a:cs typeface="Arial" pitchFamily="34" charset="0"/>
        </a:defRPr>
      </a:lvl9pPr>
    </p:titleStyle>
    <p:bodyStyle>
      <a:lvl1pPr marL="228600" indent="-228600" algn="l" rtl="0" eaLnBrk="0" fontAlgn="base" hangingPunct="0">
        <a:spcBef>
          <a:spcPct val="20000"/>
        </a:spcBef>
        <a:spcAft>
          <a:spcPct val="0"/>
        </a:spcAft>
        <a:buClr>
          <a:srgbClr val="CC3300"/>
        </a:buClr>
        <a:buFont typeface="Wingdings" pitchFamily="2" charset="2"/>
        <a:buChar char="§"/>
        <a:defRPr sz="2000">
          <a:solidFill>
            <a:srgbClr val="3C5658"/>
          </a:solidFill>
          <a:latin typeface="+mn-lt"/>
          <a:ea typeface="+mn-ea"/>
          <a:cs typeface="+mn-cs"/>
        </a:defRPr>
      </a:lvl1pPr>
      <a:lvl2pPr marL="685800" indent="-228600" algn="l" rtl="0" eaLnBrk="0" fontAlgn="base" hangingPunct="0">
        <a:spcBef>
          <a:spcPct val="20000"/>
        </a:spcBef>
        <a:spcAft>
          <a:spcPct val="0"/>
        </a:spcAft>
        <a:buClr>
          <a:srgbClr val="CC3300"/>
        </a:buClr>
        <a:buFont typeface="Wingdings" pitchFamily="2" charset="2"/>
        <a:buChar char=""/>
        <a:defRPr sz="2800">
          <a:solidFill>
            <a:srgbClr val="3C5658"/>
          </a:solidFill>
          <a:latin typeface="+mn-lt"/>
          <a:cs typeface="+mn-cs"/>
        </a:defRPr>
      </a:lvl2pPr>
      <a:lvl3pPr marL="1089025" indent="-174625" algn="l" rtl="0" eaLnBrk="0" fontAlgn="base" hangingPunct="0">
        <a:spcBef>
          <a:spcPct val="20000"/>
        </a:spcBef>
        <a:spcAft>
          <a:spcPct val="0"/>
        </a:spcAft>
        <a:buClr>
          <a:srgbClr val="CC3300"/>
        </a:buClr>
        <a:buFont typeface="Wingdings" pitchFamily="2" charset="2"/>
        <a:buChar char="w"/>
        <a:defRPr sz="1600">
          <a:solidFill>
            <a:srgbClr val="3C5658"/>
          </a:solidFill>
          <a:latin typeface="+mn-lt"/>
          <a:cs typeface="+mn-cs"/>
        </a:defRPr>
      </a:lvl3pPr>
      <a:lvl4pPr marL="1490663" indent="-119063" algn="l" rtl="0" eaLnBrk="0" fontAlgn="base" hangingPunct="0">
        <a:spcBef>
          <a:spcPct val="20000"/>
        </a:spcBef>
        <a:spcAft>
          <a:spcPct val="0"/>
        </a:spcAft>
        <a:buClr>
          <a:srgbClr val="CC3300"/>
        </a:buClr>
        <a:buFont typeface="Wingdings" pitchFamily="2" charset="2"/>
        <a:buChar char="ú"/>
        <a:defRPr sz="1400">
          <a:solidFill>
            <a:srgbClr val="3C5658"/>
          </a:solidFill>
          <a:latin typeface="+mn-lt"/>
          <a:cs typeface="+mn-cs"/>
        </a:defRPr>
      </a:lvl4pPr>
      <a:lvl5pPr marL="1947863" indent="-119063" algn="l" rtl="0" eaLnBrk="0" fontAlgn="base" hangingPunct="0">
        <a:spcBef>
          <a:spcPct val="20000"/>
        </a:spcBef>
        <a:spcAft>
          <a:spcPct val="0"/>
        </a:spcAft>
        <a:buClr>
          <a:srgbClr val="CC3300"/>
        </a:buClr>
        <a:buFont typeface="Wingdings" pitchFamily="2" charset="2"/>
        <a:buChar char="¡"/>
        <a:defRPr sz="1200">
          <a:solidFill>
            <a:srgbClr val="3C5658"/>
          </a:solidFill>
          <a:latin typeface="+mn-lt"/>
          <a:cs typeface="+mn-cs"/>
        </a:defRPr>
      </a:lvl5pPr>
      <a:lvl6pPr marL="2405063" indent="-119063" algn="l" rtl="0" fontAlgn="base">
        <a:spcBef>
          <a:spcPct val="20000"/>
        </a:spcBef>
        <a:spcAft>
          <a:spcPct val="0"/>
        </a:spcAft>
        <a:buClr>
          <a:srgbClr val="CC3300"/>
        </a:buClr>
        <a:buFont typeface="Wingdings" pitchFamily="2" charset="2"/>
        <a:buChar char="¡"/>
        <a:defRPr sz="1200">
          <a:solidFill>
            <a:srgbClr val="3C5658"/>
          </a:solidFill>
          <a:latin typeface="+mn-lt"/>
          <a:cs typeface="+mn-cs"/>
        </a:defRPr>
      </a:lvl6pPr>
      <a:lvl7pPr marL="2862263" indent="-119063" algn="l" rtl="0" fontAlgn="base">
        <a:spcBef>
          <a:spcPct val="20000"/>
        </a:spcBef>
        <a:spcAft>
          <a:spcPct val="0"/>
        </a:spcAft>
        <a:buClr>
          <a:srgbClr val="CC3300"/>
        </a:buClr>
        <a:buFont typeface="Wingdings" pitchFamily="2" charset="2"/>
        <a:buChar char="¡"/>
        <a:defRPr sz="1200">
          <a:solidFill>
            <a:srgbClr val="3C5658"/>
          </a:solidFill>
          <a:latin typeface="+mn-lt"/>
          <a:cs typeface="+mn-cs"/>
        </a:defRPr>
      </a:lvl7pPr>
      <a:lvl8pPr marL="3319463" indent="-119063" algn="l" rtl="0" fontAlgn="base">
        <a:spcBef>
          <a:spcPct val="20000"/>
        </a:spcBef>
        <a:spcAft>
          <a:spcPct val="0"/>
        </a:spcAft>
        <a:buClr>
          <a:srgbClr val="CC3300"/>
        </a:buClr>
        <a:buFont typeface="Wingdings" pitchFamily="2" charset="2"/>
        <a:buChar char="¡"/>
        <a:defRPr sz="1200">
          <a:solidFill>
            <a:srgbClr val="3C5658"/>
          </a:solidFill>
          <a:latin typeface="+mn-lt"/>
          <a:cs typeface="+mn-cs"/>
        </a:defRPr>
      </a:lvl8pPr>
      <a:lvl9pPr marL="3776663" indent="-119063" algn="l" rtl="0" fontAlgn="base">
        <a:spcBef>
          <a:spcPct val="20000"/>
        </a:spcBef>
        <a:spcAft>
          <a:spcPct val="0"/>
        </a:spcAft>
        <a:buClr>
          <a:srgbClr val="CC3300"/>
        </a:buClr>
        <a:buFont typeface="Wingdings" pitchFamily="2" charset="2"/>
        <a:buChar char="¡"/>
        <a:defRPr sz="1200">
          <a:solidFill>
            <a:srgbClr val="3C5658"/>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1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9" Type="http://schemas.openxmlformats.org/officeDocument/2006/relationships/hyperlink" Target="http://sixy.ch/whois?addr=2401:4800:123:108:226::4&amp;key=791ffd38" TargetMode="External"/><Relationship Id="rId20" Type="http://schemas.openxmlformats.org/officeDocument/2006/relationships/hyperlink" Target="http://sixy.ch/go/ipv6.bhelivp.in" TargetMode="External"/><Relationship Id="rId21" Type="http://schemas.openxmlformats.org/officeDocument/2006/relationships/hyperlink" Target="http://sixy.ch/whois?addr=2001:4490:fffc:9c00:117:239:6:210&amp;key=ccff25b4" TargetMode="External"/><Relationship Id="rId22" Type="http://schemas.openxmlformats.org/officeDocument/2006/relationships/hyperlink" Target="http://sixy.ch/go/ipv6.nkn.in" TargetMode="External"/><Relationship Id="rId23" Type="http://schemas.openxmlformats.org/officeDocument/2006/relationships/hyperlink" Target="http://sixy.ch/whois?addr=2405:8a00:1000::2&amp;key=1d1ca67d" TargetMode="External"/><Relationship Id="rId24" Type="http://schemas.openxmlformats.org/officeDocument/2006/relationships/hyperlink" Target="http://sixy.ch/go/web.bsnlkannur.in" TargetMode="External"/><Relationship Id="rId25" Type="http://schemas.openxmlformats.org/officeDocument/2006/relationships/hyperlink" Target="http://sixy.ch/whois?addr=2001:4490:d240::3&amp;key=7a7de766" TargetMode="External"/><Relationship Id="rId26" Type="http://schemas.openxmlformats.org/officeDocument/2006/relationships/hyperlink" Target="http://sixy.ch/go/www.alttc6.bsnl.co.in" TargetMode="External"/><Relationship Id="rId27" Type="http://schemas.openxmlformats.org/officeDocument/2006/relationships/hyperlink" Target="http://sixy.ch/whois?addr=2001:4490:d930::500&amp;key=31b7111f" TargetMode="External"/><Relationship Id="rId28" Type="http://schemas.openxmlformats.org/officeDocument/2006/relationships/hyperlink" Target="http://sixy.ch/go/www.tatacommunications.com" TargetMode="External"/><Relationship Id="rId10" Type="http://schemas.openxmlformats.org/officeDocument/2006/relationships/hyperlink" Target="http://sixy.ch/go/hma.bhelhwr.co.in" TargetMode="External"/><Relationship Id="rId11" Type="http://schemas.openxmlformats.org/officeDocument/2006/relationships/hyperlink" Target="http://sixy.ch/whois?addr=2403::400:8:0:0:0:a&amp;key=6caae675" TargetMode="External"/><Relationship Id="rId12" Type="http://schemas.openxmlformats.org/officeDocument/2006/relationships/hyperlink" Target="http://sixy.ch/go/www1.bhelhwr.co.in" TargetMode="External"/><Relationship Id="rId13" Type="http://schemas.openxmlformats.org/officeDocument/2006/relationships/hyperlink" Target="http://sixy.ch/go/embcoed.bhelhwr.co.in" TargetMode="External"/><Relationship Id="rId14" Type="http://schemas.openxmlformats.org/officeDocument/2006/relationships/hyperlink" Target="http://sixy.ch/go/www.bhelhwr.co.in" TargetMode="External"/><Relationship Id="rId15" Type="http://schemas.openxmlformats.org/officeDocument/2006/relationships/hyperlink" Target="http://sixy.ch/whois?addr=2403::400:8:0:0:0:b&amp;key=9ba0127a" TargetMode="External"/><Relationship Id="rId16" Type="http://schemas.openxmlformats.org/officeDocument/2006/relationships/hyperlink" Target="http://sixy.ch/go/www.hns.net.in" TargetMode="External"/><Relationship Id="rId17" Type="http://schemas.openxmlformats.org/officeDocument/2006/relationships/hyperlink" Target="http://sixy.ch/whois?addr=2401:4800::123:108:224:78:2&amp;key=d8d63ce9" TargetMode="External"/><Relationship Id="rId18" Type="http://schemas.openxmlformats.org/officeDocument/2006/relationships/hyperlink" Target="http://sixy.ch/go/viznet.tatacommunications.com" TargetMode="External"/><Relationship Id="rId19" Type="http://schemas.openxmlformats.org/officeDocument/2006/relationships/hyperlink" Target="http://sixy.ch/whois?addr=2403::24:0:0:0:1c&amp;key=e97fcfa3" TargetMode="External"/><Relationship Id="rId1" Type="http://schemas.openxmlformats.org/officeDocument/2006/relationships/slideLayout" Target="../slideLayouts/slideLayout2.xml"/><Relationship Id="rId2" Type="http://schemas.openxmlformats.org/officeDocument/2006/relationships/hyperlink" Target="http://sixy.ch/go/www.tatacommunications-ts.com" TargetMode="External"/><Relationship Id="rId3" Type="http://schemas.openxmlformats.org/officeDocument/2006/relationships/hyperlink" Target="http://sixy.ch/whois?addr=2403::24:0:0:0:a&amp;key=36bcab57" TargetMode="External"/><Relationship Id="rId4" Type="http://schemas.openxmlformats.org/officeDocument/2006/relationships/hyperlink" Target="http://sixy.ch/go/bheljhs.co.in" TargetMode="External"/><Relationship Id="rId5" Type="http://schemas.openxmlformats.org/officeDocument/2006/relationships/hyperlink" Target="http://sixy.ch/whois?addr=2001:4490:dad0::5&amp;key=496186cf" TargetMode="External"/><Relationship Id="rId6" Type="http://schemas.openxmlformats.org/officeDocument/2006/relationships/hyperlink" Target="http://sixy.ch/go/tataindicombroadband.in" TargetMode="External"/><Relationship Id="rId7" Type="http://schemas.openxmlformats.org/officeDocument/2006/relationships/hyperlink" Target="http://sixy.ch/whois?addr=2403::24:0:0:0:17&amp;key=a30d4643" TargetMode="External"/><Relationship Id="rId8" Type="http://schemas.openxmlformats.org/officeDocument/2006/relationships/hyperlink" Target="http://sixy.ch/go/ubuntuarchive.hnsdc.com"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Box 7"/>
          <p:cNvSpPr txBox="1">
            <a:spLocks noChangeArrowheads="1"/>
          </p:cNvSpPr>
          <p:nvPr/>
        </p:nvSpPr>
        <p:spPr bwMode="auto">
          <a:xfrm>
            <a:off x="381000" y="838200"/>
            <a:ext cx="8077200" cy="3477875"/>
          </a:xfrm>
          <a:prstGeom prst="rect">
            <a:avLst/>
          </a:prstGeom>
          <a:noFill/>
          <a:ln w="9525">
            <a:noFill/>
            <a:miter lim="800000"/>
            <a:headEnd/>
            <a:tailEnd/>
          </a:ln>
        </p:spPr>
        <p:txBody>
          <a:bodyPr wrap="square">
            <a:spAutoFit/>
          </a:bodyPr>
          <a:lstStyle/>
          <a:p>
            <a:pPr algn="ctr"/>
            <a:endParaRPr lang="en-US" sz="4400" b="1" dirty="0">
              <a:latin typeface="Times New Roman" pitchFamily="18" charset="0"/>
            </a:endParaRPr>
          </a:p>
          <a:p>
            <a:pPr algn="ctr"/>
            <a:endParaRPr lang="en-US" sz="4400" b="1" dirty="0" smtClean="0">
              <a:latin typeface="Times New Roman" pitchFamily="18" charset="0"/>
            </a:endParaRPr>
          </a:p>
          <a:p>
            <a:pPr algn="ctr"/>
            <a:r>
              <a:rPr lang="en-IN" sz="4400" dirty="0" smtClean="0"/>
              <a:t>Government of India’s </a:t>
            </a:r>
          </a:p>
          <a:p>
            <a:pPr algn="ctr"/>
            <a:r>
              <a:rPr lang="en-IN" sz="4400" dirty="0" smtClean="0"/>
              <a:t>IPv6 Deployment Road Map, </a:t>
            </a:r>
          </a:p>
          <a:p>
            <a:pPr algn="ctr"/>
            <a:r>
              <a:rPr lang="en-IN" sz="4400" dirty="0" smtClean="0"/>
              <a:t>Its Review and Update</a:t>
            </a:r>
            <a:r>
              <a:rPr lang="en-US" sz="4400" b="1" dirty="0" smtClean="0">
                <a:latin typeface="Times New Roman" pitchFamily="18" charset="0"/>
              </a:rPr>
              <a:t>        </a:t>
            </a:r>
            <a:endParaRPr lang="en-US" sz="4400" dirty="0"/>
          </a:p>
        </p:txBody>
      </p:sp>
      <p:sp>
        <p:nvSpPr>
          <p:cNvPr id="3" name="TextBox 2"/>
          <p:cNvSpPr txBox="1"/>
          <p:nvPr/>
        </p:nvSpPr>
        <p:spPr>
          <a:xfrm>
            <a:off x="3124200" y="5562600"/>
            <a:ext cx="3035703" cy="954107"/>
          </a:xfrm>
          <a:prstGeom prst="rect">
            <a:avLst/>
          </a:prstGeom>
          <a:noFill/>
        </p:spPr>
        <p:txBody>
          <a:bodyPr wrap="none" rtlCol="0">
            <a:spAutoFit/>
          </a:bodyPr>
          <a:lstStyle/>
          <a:p>
            <a:pPr algn="ctr"/>
            <a:r>
              <a:rPr lang="en-US" sz="1400" b="1" dirty="0" smtClean="0"/>
              <a:t>N Ram</a:t>
            </a:r>
          </a:p>
          <a:p>
            <a:pPr algn="ctr"/>
            <a:r>
              <a:rPr lang="en-US" sz="1400" dirty="0" smtClean="0"/>
              <a:t>Director (NT),</a:t>
            </a:r>
          </a:p>
          <a:p>
            <a:pPr algn="ctr"/>
            <a:r>
              <a:rPr lang="en-US" sz="1400" dirty="0" smtClean="0"/>
              <a:t>Department of Telecommunications,</a:t>
            </a:r>
          </a:p>
          <a:p>
            <a:pPr algn="ctr"/>
            <a:r>
              <a:rPr lang="en-US" sz="1400" dirty="0" smtClean="0"/>
              <a:t>Ministry of Communications &amp; IT.</a:t>
            </a:r>
            <a:endParaRPr lang="en-IN" sz="1400" dirty="0"/>
          </a:p>
        </p:txBody>
      </p:sp>
    </p:spTree>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52400" y="685800"/>
            <a:ext cx="8839200" cy="5632311"/>
          </a:xfrm>
          <a:prstGeom prst="rect">
            <a:avLst/>
          </a:prstGeom>
          <a:noFill/>
        </p:spPr>
        <p:txBody>
          <a:bodyPr wrap="square" rtlCol="0">
            <a:spAutoFit/>
          </a:bodyPr>
          <a:lstStyle/>
          <a:p>
            <a:pPr algn="just"/>
            <a:endParaRPr lang="en-US" sz="2400" b="1" dirty="0" smtClean="0"/>
          </a:p>
          <a:p>
            <a:pPr algn="just">
              <a:buFont typeface="Wingdings" pitchFamily="2" charset="2"/>
              <a:buChar char="§"/>
            </a:pPr>
            <a:r>
              <a:rPr lang="en-US" sz="2400" dirty="0" smtClean="0"/>
              <a:t>Letter by Secretary (T) for making ready the Content/Applications on IPv6 by all the Government Organizations. </a:t>
            </a:r>
          </a:p>
          <a:p>
            <a:pPr algn="just">
              <a:buFont typeface="Wingdings" pitchFamily="2" charset="2"/>
              <a:buChar char="§"/>
            </a:pPr>
            <a:endParaRPr lang="en-US" sz="2400" dirty="0" smtClean="0"/>
          </a:p>
          <a:p>
            <a:pPr algn="just">
              <a:buFont typeface="Wingdings" pitchFamily="2" charset="2"/>
              <a:buChar char="§"/>
            </a:pPr>
            <a:r>
              <a:rPr lang="en-US" sz="2400" dirty="0" smtClean="0"/>
              <a:t>As per TRAI recommendations all the Government websites to made available on IPv6 by 2012. NIC has been asked to action in this regards.</a:t>
            </a:r>
          </a:p>
          <a:p>
            <a:pPr algn="just">
              <a:buFont typeface="Wingdings" pitchFamily="2" charset="2"/>
              <a:buChar char="§"/>
            </a:pPr>
            <a:endParaRPr lang="en-US" sz="2400" dirty="0" smtClean="0"/>
          </a:p>
          <a:p>
            <a:pPr algn="just">
              <a:buFont typeface="Wingdings" pitchFamily="2" charset="2"/>
              <a:buChar char="§"/>
            </a:pPr>
            <a:r>
              <a:rPr lang="en-US" sz="2400" dirty="0" smtClean="0"/>
              <a:t>Target to pursue the top Government websites to made available on IPv6 : MOF, Railway/IRCTC, Aviation (Air India)/some of the Pvt. Banks, Heavy Industries &amp; DOAE.</a:t>
            </a:r>
          </a:p>
          <a:p>
            <a:pPr algn="just">
              <a:buFont typeface="Wingdings" pitchFamily="2" charset="2"/>
              <a:buChar char="§"/>
            </a:pPr>
            <a:endParaRPr lang="en-US" sz="2400" dirty="0" smtClean="0"/>
          </a:p>
          <a:p>
            <a:pPr algn="just">
              <a:buFont typeface="Wingdings" pitchFamily="2" charset="2"/>
              <a:buChar char="§"/>
            </a:pPr>
            <a:r>
              <a:rPr lang="en-US" sz="2400" dirty="0" smtClean="0"/>
              <a:t>Pursuing Vendors, Applications &amp; Content Providers for making available their respective products on IPv6.</a:t>
            </a:r>
            <a:endParaRPr lang="en-IN" sz="2400" dirty="0"/>
          </a:p>
        </p:txBody>
      </p:sp>
    </p:spTree>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40088" y="762000"/>
            <a:ext cx="4188006" cy="461665"/>
          </a:xfrm>
          <a:prstGeom prst="rect">
            <a:avLst/>
          </a:prstGeom>
          <a:noFill/>
        </p:spPr>
        <p:txBody>
          <a:bodyPr wrap="none" rtlCol="0">
            <a:spAutoFit/>
          </a:bodyPr>
          <a:lstStyle/>
          <a:p>
            <a:pPr algn="ctr"/>
            <a:r>
              <a:rPr lang="en-US" sz="2400" dirty="0" smtClean="0"/>
              <a:t>Important Activity for 2012-13</a:t>
            </a:r>
            <a:endParaRPr lang="en-IN" sz="2400" dirty="0"/>
          </a:p>
        </p:txBody>
      </p:sp>
      <p:sp>
        <p:nvSpPr>
          <p:cNvPr id="4" name="TextBox 3"/>
          <p:cNvSpPr txBox="1"/>
          <p:nvPr/>
        </p:nvSpPr>
        <p:spPr>
          <a:xfrm>
            <a:off x="152400" y="1225689"/>
            <a:ext cx="8839200" cy="4832092"/>
          </a:xfrm>
          <a:prstGeom prst="rect">
            <a:avLst/>
          </a:prstGeom>
          <a:noFill/>
        </p:spPr>
        <p:txBody>
          <a:bodyPr wrap="square" rtlCol="0">
            <a:spAutoFit/>
          </a:bodyPr>
          <a:lstStyle/>
          <a:p>
            <a:pPr lvl="0" algn="just"/>
            <a:endParaRPr lang="en-IN" sz="1400" b="1" dirty="0" smtClean="0"/>
          </a:p>
          <a:p>
            <a:pPr lvl="0" algn="just">
              <a:buFont typeface="Wingdings" pitchFamily="2" charset="2"/>
              <a:buChar char="§"/>
            </a:pPr>
            <a:r>
              <a:rPr lang="en-US" sz="1400" dirty="0" smtClean="0"/>
              <a:t> </a:t>
            </a:r>
            <a:r>
              <a:rPr lang="en-US" sz="1400" b="1" dirty="0" smtClean="0"/>
              <a:t>Substantial transition to IPv6 by 2020</a:t>
            </a:r>
            <a:r>
              <a:rPr lang="en-US" sz="1400" dirty="0" smtClean="0"/>
              <a:t>.</a:t>
            </a:r>
          </a:p>
          <a:p>
            <a:pPr lvl="0" algn="just"/>
            <a:r>
              <a:rPr lang="en-US" sz="1400" dirty="0" smtClean="0"/>
              <a:t>- Formulation of New Internet Protocol V6 (IPv6) Deployment Roadmap Version-2 in 2012</a:t>
            </a:r>
          </a:p>
          <a:p>
            <a:pPr lvl="0" algn="just">
              <a:buFont typeface="Wingdings" pitchFamily="2" charset="2"/>
              <a:buChar char="§"/>
            </a:pPr>
            <a:endParaRPr lang="en-US" sz="1400" dirty="0" smtClean="0"/>
          </a:p>
          <a:p>
            <a:pPr lvl="0" algn="just">
              <a:buFont typeface="Wingdings" pitchFamily="2" charset="2"/>
              <a:buChar char="§"/>
            </a:pPr>
            <a:r>
              <a:rPr lang="en-US" sz="1400" b="1" dirty="0" smtClean="0"/>
              <a:t>Setting up of IPv6 innovation centre</a:t>
            </a:r>
            <a:r>
              <a:rPr lang="en-US" sz="1400" dirty="0" smtClean="0"/>
              <a:t> </a:t>
            </a:r>
          </a:p>
          <a:p>
            <a:pPr lvl="0" algn="just"/>
            <a:r>
              <a:rPr lang="en-US" sz="1400" dirty="0" smtClean="0"/>
              <a:t>-Concept Paper &amp; Approval of India IPv6 Innovation Center proposed in 2012   </a:t>
            </a:r>
          </a:p>
          <a:p>
            <a:pPr lvl="0" algn="just"/>
            <a:r>
              <a:rPr lang="en-US" sz="1400" dirty="0" smtClean="0"/>
              <a:t>   </a:t>
            </a:r>
            <a:endParaRPr lang="en-IN" sz="1400" dirty="0" smtClean="0"/>
          </a:p>
          <a:p>
            <a:pPr lvl="0" algn="just">
              <a:buFont typeface="Wingdings" pitchFamily="2" charset="2"/>
              <a:buChar char="§"/>
            </a:pPr>
            <a:r>
              <a:rPr lang="en-US" sz="1400" b="1" dirty="0" smtClean="0"/>
              <a:t>All the Government websites on dual stack in 2012 (proposed).</a:t>
            </a:r>
          </a:p>
          <a:p>
            <a:pPr lvl="0" algn="just"/>
            <a:r>
              <a:rPr lang="en-US" sz="1400" dirty="0" smtClean="0"/>
              <a:t>         </a:t>
            </a:r>
          </a:p>
          <a:p>
            <a:pPr lvl="0" algn="just">
              <a:buFont typeface="Wingdings" pitchFamily="2" charset="2"/>
              <a:buChar char="§"/>
            </a:pPr>
            <a:r>
              <a:rPr lang="en-US" sz="1400" dirty="0" smtClean="0"/>
              <a:t>  </a:t>
            </a:r>
            <a:r>
              <a:rPr lang="en-US" sz="1400" b="1" dirty="0" smtClean="0"/>
              <a:t>Global IPv6 Summit in India.</a:t>
            </a:r>
          </a:p>
          <a:p>
            <a:pPr lvl="0" algn="just">
              <a:buFont typeface="Wingdings" pitchFamily="2" charset="2"/>
              <a:buChar char="§"/>
            </a:pPr>
            <a:endParaRPr lang="en-IN" sz="1400" b="1" dirty="0" smtClean="0"/>
          </a:p>
          <a:p>
            <a:pPr lvl="0" algn="just">
              <a:buFont typeface="Wingdings" pitchFamily="2" charset="2"/>
              <a:buChar char="§"/>
            </a:pPr>
            <a:r>
              <a:rPr lang="en-US" sz="1400" b="1" dirty="0" smtClean="0"/>
              <a:t>Adoption of IPv6 based Pilot Project in Government Sectors .</a:t>
            </a:r>
          </a:p>
          <a:p>
            <a:pPr lvl="0" algn="just">
              <a:buFont typeface="Wingdings" pitchFamily="2" charset="2"/>
              <a:buChar char="§"/>
            </a:pPr>
            <a:endParaRPr lang="en-IN" sz="1400" b="1" dirty="0" smtClean="0"/>
          </a:p>
          <a:p>
            <a:pPr lvl="0" algn="just">
              <a:buFont typeface="Wingdings" pitchFamily="2" charset="2"/>
              <a:buChar char="§"/>
            </a:pPr>
            <a:r>
              <a:rPr lang="en-US" sz="1400" b="1" dirty="0" smtClean="0"/>
              <a:t>To Pursue Content, Application and End User Equipment Providers.                  </a:t>
            </a:r>
          </a:p>
          <a:p>
            <a:pPr lvl="0" algn="just"/>
            <a:r>
              <a:rPr lang="en-US" sz="1400" b="1" dirty="0" smtClean="0"/>
              <a:t>    </a:t>
            </a:r>
            <a:endParaRPr lang="en-IN" sz="1400" b="1" dirty="0" smtClean="0"/>
          </a:p>
          <a:p>
            <a:pPr algn="just">
              <a:buFont typeface="Wingdings" pitchFamily="2" charset="2"/>
              <a:buChar char="§"/>
            </a:pPr>
            <a:r>
              <a:rPr lang="en-US" sz="1400" b="1" dirty="0" smtClean="0"/>
              <a:t>IPv6 Ready Logo Certification for TEC Test Bed.</a:t>
            </a:r>
          </a:p>
          <a:p>
            <a:pPr algn="just">
              <a:buFont typeface="Wingdings" pitchFamily="2" charset="2"/>
              <a:buChar char="§"/>
            </a:pPr>
            <a:endParaRPr lang="en-US" sz="1400" b="1" dirty="0" smtClean="0"/>
          </a:p>
          <a:p>
            <a:pPr algn="just">
              <a:buFont typeface="Wingdings" pitchFamily="2" charset="2"/>
              <a:buChar char="§"/>
            </a:pPr>
            <a:r>
              <a:rPr lang="en-US" sz="1400" b="1" dirty="0" smtClean="0"/>
              <a:t>IPv6 implementation workshops for states and central Organizations.</a:t>
            </a:r>
          </a:p>
          <a:p>
            <a:pPr algn="just">
              <a:buFont typeface="Wingdings" pitchFamily="2" charset="2"/>
              <a:buChar char="§"/>
            </a:pPr>
            <a:endParaRPr lang="en-US" sz="1400" b="1" dirty="0" smtClean="0"/>
          </a:p>
          <a:p>
            <a:pPr algn="just">
              <a:buFont typeface="Wingdings" pitchFamily="2" charset="2"/>
              <a:buChar char="q"/>
            </a:pPr>
            <a:r>
              <a:rPr lang="en-US" sz="1400" b="1" dirty="0" smtClean="0"/>
              <a:t>Target to have meeting with End User Equipments Vendors.</a:t>
            </a:r>
          </a:p>
          <a:p>
            <a:pPr algn="just">
              <a:buFont typeface="Wingdings" pitchFamily="2" charset="2"/>
              <a:buChar char="q"/>
            </a:pPr>
            <a:endParaRPr lang="en-US" sz="1400" dirty="0" smtClean="0"/>
          </a:p>
          <a:p>
            <a:pPr algn="just"/>
            <a:r>
              <a:rPr lang="en-US" sz="1400" dirty="0" smtClean="0"/>
              <a:t>--Handset/Dongles/Computers/Laptop/Modems/Wi-Fi/&amp; Data Centers vendors.</a:t>
            </a:r>
            <a:endParaRPr lang="en-IN" sz="1400" dirty="0"/>
          </a:p>
        </p:txBody>
      </p:sp>
    </p:spTree>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0" y="2895600"/>
            <a:ext cx="2854179" cy="769441"/>
          </a:xfrm>
          <a:prstGeom prst="rect">
            <a:avLst/>
          </a:prstGeom>
          <a:noFill/>
        </p:spPr>
        <p:txBody>
          <a:bodyPr wrap="none" rtlCol="0">
            <a:spAutoFit/>
          </a:bodyPr>
          <a:lstStyle/>
          <a:p>
            <a:r>
              <a:rPr lang="en-US" sz="4400" dirty="0" smtClean="0"/>
              <a:t>Thank You</a:t>
            </a:r>
            <a:endParaRPr lang="en-IN" sz="4400"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762000"/>
            <a:ext cx="9144000" cy="5016758"/>
          </a:xfrm>
          <a:prstGeom prst="rect">
            <a:avLst/>
          </a:prstGeom>
          <a:noFill/>
        </p:spPr>
        <p:txBody>
          <a:bodyPr wrap="square" rtlCol="0">
            <a:spAutoFit/>
          </a:bodyPr>
          <a:lstStyle/>
          <a:p>
            <a:pPr algn="ctr"/>
            <a:r>
              <a:rPr lang="en-US" sz="1800" b="1" dirty="0" smtClean="0"/>
              <a:t>Other important issues raised by the Vendors during one to one meeting</a:t>
            </a:r>
          </a:p>
          <a:p>
            <a:endParaRPr lang="en-US" sz="1600" dirty="0" smtClean="0"/>
          </a:p>
          <a:p>
            <a:pPr>
              <a:buFont typeface="Wingdings" pitchFamily="2" charset="2"/>
              <a:buChar char="Ø"/>
            </a:pPr>
            <a:r>
              <a:rPr lang="en-US" sz="1600" dirty="0" smtClean="0"/>
              <a:t>Whole ecosystem needs huge cost as far as billing, Subscriber Provisioning system etc are concerned and it is one of the key challenge for the ISP to make complete ecosystem on IPv6. (Microsoft).</a:t>
            </a:r>
          </a:p>
          <a:p>
            <a:pPr>
              <a:buFont typeface="Wingdings" pitchFamily="2" charset="2"/>
              <a:buChar char="Ø"/>
            </a:pPr>
            <a:endParaRPr lang="en-US" sz="1600" dirty="0" smtClean="0"/>
          </a:p>
          <a:p>
            <a:pPr>
              <a:buFont typeface="Wingdings" pitchFamily="2" charset="2"/>
              <a:buChar char="Ø"/>
            </a:pPr>
            <a:r>
              <a:rPr lang="en-US" sz="1600" dirty="0" smtClean="0"/>
              <a:t>As from previous one year Broadband growth is not so encouraging, so ISP/ Vendors are looking not so keen to go for V6 in view of business case ( </a:t>
            </a:r>
            <a:r>
              <a:rPr lang="en-US" sz="1600" dirty="0" err="1" smtClean="0"/>
              <a:t>UTStar</a:t>
            </a:r>
            <a:r>
              <a:rPr lang="en-US" sz="1600" dirty="0" smtClean="0"/>
              <a:t>).</a:t>
            </a:r>
          </a:p>
          <a:p>
            <a:pPr>
              <a:buFont typeface="Wingdings" pitchFamily="2" charset="2"/>
              <a:buChar char="Ø"/>
            </a:pPr>
            <a:endParaRPr lang="en-US" sz="1600" dirty="0" smtClean="0"/>
          </a:p>
          <a:p>
            <a:pPr>
              <a:buFont typeface="Wingdings" pitchFamily="2" charset="2"/>
              <a:buChar char="Ø"/>
            </a:pPr>
            <a:r>
              <a:rPr lang="en-US" sz="1600" dirty="0" smtClean="0"/>
              <a:t>Demand generation focus from Government is needed (</a:t>
            </a:r>
            <a:r>
              <a:rPr lang="en-US" sz="1600" dirty="0" err="1" smtClean="0"/>
              <a:t>UTstar</a:t>
            </a:r>
            <a:r>
              <a:rPr lang="en-US" sz="1600" dirty="0" smtClean="0"/>
              <a:t>).</a:t>
            </a:r>
          </a:p>
          <a:p>
            <a:pPr>
              <a:buFont typeface="Wingdings" pitchFamily="2" charset="2"/>
              <a:buChar char="Ø"/>
            </a:pPr>
            <a:endParaRPr lang="en-US" sz="1600" dirty="0" smtClean="0"/>
          </a:p>
          <a:p>
            <a:pPr>
              <a:buFont typeface="Wingdings" pitchFamily="2" charset="2"/>
              <a:buChar char="Ø"/>
            </a:pPr>
            <a:r>
              <a:rPr lang="en-US" sz="1600" dirty="0" smtClean="0"/>
              <a:t>Core network is ready for V6 but it is minuscule but for aggregation layer etc it needs lot of investment and now ISP’s need to look this also.</a:t>
            </a:r>
          </a:p>
          <a:p>
            <a:pPr>
              <a:buFont typeface="Wingdings" pitchFamily="2" charset="2"/>
              <a:buChar char="Ø"/>
            </a:pPr>
            <a:endParaRPr lang="en-US" sz="1600" dirty="0" smtClean="0"/>
          </a:p>
          <a:p>
            <a:pPr>
              <a:buFont typeface="Wingdings" pitchFamily="2" charset="2"/>
              <a:buChar char="Ø"/>
            </a:pPr>
            <a:r>
              <a:rPr lang="en-US" sz="1600" dirty="0" err="1" smtClean="0"/>
              <a:t>UTstar</a:t>
            </a:r>
            <a:r>
              <a:rPr lang="en-US" sz="1600" dirty="0" smtClean="0"/>
              <a:t> is also dealing in disaster management solutions on IPv6 in China  on pilot basis and planning to introduce in India also   (Case Study will be send by </a:t>
            </a:r>
            <a:r>
              <a:rPr lang="en-US" sz="1600" dirty="0" err="1" smtClean="0"/>
              <a:t>UTstar</a:t>
            </a:r>
            <a:r>
              <a:rPr lang="en-US" sz="1600" dirty="0" smtClean="0"/>
              <a:t>  to DoT).</a:t>
            </a:r>
          </a:p>
          <a:p>
            <a:pPr>
              <a:buFont typeface="Wingdings" pitchFamily="2" charset="2"/>
              <a:buChar char="Ø"/>
            </a:pPr>
            <a:endParaRPr lang="en-US" sz="1600" dirty="0" smtClean="0"/>
          </a:p>
          <a:p>
            <a:pPr>
              <a:buFont typeface="Wingdings" pitchFamily="2" charset="2"/>
              <a:buChar char="Ø"/>
            </a:pPr>
            <a:r>
              <a:rPr lang="en-US" sz="1600" dirty="0" smtClean="0"/>
              <a:t>Google and Yahoo may to be pursued for giving priority to </a:t>
            </a:r>
            <a:r>
              <a:rPr lang="en-US" sz="1600" dirty="0" err="1" smtClean="0"/>
              <a:t>DoT’s</a:t>
            </a:r>
            <a:r>
              <a:rPr lang="en-US" sz="1600" dirty="0" smtClean="0"/>
              <a:t> IPv6 activity link in search engine for IPv6 search at least in India.</a:t>
            </a:r>
          </a:p>
          <a:p>
            <a:endParaRPr lang="en-IN" sz="1600" dirty="0"/>
          </a:p>
        </p:txBody>
      </p:sp>
      <p:pic>
        <p:nvPicPr>
          <p:cNvPr id="4" name="Picture 4"/>
          <p:cNvPicPr>
            <a:picLocks noChangeAspect="1" noChangeArrowheads="1"/>
          </p:cNvPicPr>
          <p:nvPr/>
        </p:nvPicPr>
        <p:blipFill>
          <a:blip r:embed="rId3" cstate="print"/>
          <a:srcRect/>
          <a:stretch>
            <a:fillRect/>
          </a:stretch>
        </p:blipFill>
        <p:spPr bwMode="auto">
          <a:xfrm>
            <a:off x="0" y="685800"/>
            <a:ext cx="9144000" cy="5867400"/>
          </a:xfrm>
          <a:prstGeom prst="rect">
            <a:avLst/>
          </a:prstGeom>
          <a:noFill/>
          <a:ln w="9525">
            <a:noFill/>
            <a:miter lim="800000"/>
            <a:headEnd/>
            <a:tailEnd/>
          </a:ln>
          <a:effectLst>
            <a:prstShdw prst="shdw17" dist="17961" dir="2700000">
              <a:schemeClr val="accent1">
                <a:gamma/>
                <a:shade val="60000"/>
                <a:invGamma/>
              </a:schemeClr>
            </a:prstShdw>
          </a:effectLst>
        </p:spPr>
      </p:pic>
    </p:spTree>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57200" y="762000"/>
            <a:ext cx="8458200" cy="338554"/>
          </a:xfrm>
          <a:prstGeom prst="rect">
            <a:avLst/>
          </a:prstGeom>
          <a:solidFill>
            <a:srgbClr val="92D05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r>
              <a:rPr lang="en-US" sz="1600" b="1" dirty="0" smtClean="0"/>
              <a:t>2</a:t>
            </a:r>
            <a:r>
              <a:rPr lang="en-US" sz="1600" b="1" baseline="30000" dirty="0" smtClean="0"/>
              <a:t>nd</a:t>
            </a:r>
            <a:r>
              <a:rPr lang="en-US" sz="1600" b="1" dirty="0" smtClean="0"/>
              <a:t> Meeting held with the Vendors for Readiness of Equipment on 10/13 Feb. 2012 </a:t>
            </a:r>
            <a:endParaRPr lang="en-IN" sz="1600" b="1" dirty="0"/>
          </a:p>
        </p:txBody>
      </p:sp>
      <p:graphicFrame>
        <p:nvGraphicFramePr>
          <p:cNvPr id="10" name="Table 9"/>
          <p:cNvGraphicFramePr>
            <a:graphicFrameLocks noGrp="1"/>
          </p:cNvGraphicFramePr>
          <p:nvPr/>
        </p:nvGraphicFramePr>
        <p:xfrm>
          <a:off x="152400" y="1219200"/>
          <a:ext cx="8839199" cy="5333998"/>
        </p:xfrm>
        <a:graphic>
          <a:graphicData uri="http://schemas.openxmlformats.org/drawingml/2006/table">
            <a:tbl>
              <a:tblPr firstRow="1" bandRow="1">
                <a:tableStyleId>{5C22544A-7EE6-4342-B048-85BDC9FD1C3A}</a:tableStyleId>
              </a:tblPr>
              <a:tblGrid>
                <a:gridCol w="487679"/>
                <a:gridCol w="1327513"/>
                <a:gridCol w="2873426"/>
                <a:gridCol w="2474181"/>
                <a:gridCol w="1676400"/>
              </a:tblGrid>
              <a:tr h="507837">
                <a:tc>
                  <a:txBody>
                    <a:bodyPr/>
                    <a:lstStyle/>
                    <a:p>
                      <a:r>
                        <a:rPr lang="en-US" sz="1200" dirty="0" smtClean="0">
                          <a:solidFill>
                            <a:schemeClr val="tx1"/>
                          </a:solidFill>
                        </a:rPr>
                        <a:t>Sl. No.</a:t>
                      </a:r>
                      <a:endParaRPr lang="en-IN" sz="1200" dirty="0">
                        <a:solidFill>
                          <a:schemeClr val="tx1"/>
                        </a:solidFill>
                      </a:endParaRPr>
                    </a:p>
                  </a:txBody>
                  <a:tcPr/>
                </a:tc>
                <a:tc>
                  <a:txBody>
                    <a:bodyPr/>
                    <a:lstStyle/>
                    <a:p>
                      <a:r>
                        <a:rPr lang="en-US" sz="1200" dirty="0" smtClean="0">
                          <a:solidFill>
                            <a:schemeClr val="tx1"/>
                          </a:solidFill>
                        </a:rPr>
                        <a:t>Vendors Details</a:t>
                      </a:r>
                      <a:endParaRPr lang="en-IN" sz="1200" dirty="0">
                        <a:solidFill>
                          <a:schemeClr val="tx1"/>
                        </a:solidFill>
                      </a:endParaRPr>
                    </a:p>
                  </a:txBody>
                  <a:tcPr/>
                </a:tc>
                <a:tc>
                  <a:txBody>
                    <a:bodyPr/>
                    <a:lstStyle/>
                    <a:p>
                      <a:r>
                        <a:rPr lang="en-US" sz="1200" dirty="0" smtClean="0">
                          <a:solidFill>
                            <a:schemeClr val="tx1"/>
                          </a:solidFill>
                        </a:rPr>
                        <a:t>Vendors</a:t>
                      </a:r>
                      <a:r>
                        <a:rPr lang="en-US" sz="1200" baseline="0" dirty="0" smtClean="0">
                          <a:solidFill>
                            <a:schemeClr val="tx1"/>
                          </a:solidFill>
                        </a:rPr>
                        <a:t> dealing  in</a:t>
                      </a:r>
                      <a:endParaRPr lang="en-IN" sz="1200" dirty="0">
                        <a:solidFill>
                          <a:schemeClr val="tx1"/>
                        </a:solidFill>
                      </a:endParaRPr>
                    </a:p>
                  </a:txBody>
                  <a:tcPr/>
                </a:tc>
                <a:tc>
                  <a:txBody>
                    <a:bodyPr/>
                    <a:lstStyle/>
                    <a:p>
                      <a:r>
                        <a:rPr lang="en-US" sz="1200" dirty="0" smtClean="0">
                          <a:solidFill>
                            <a:schemeClr val="tx1"/>
                          </a:solidFill>
                        </a:rPr>
                        <a:t>Status</a:t>
                      </a:r>
                      <a:endParaRPr lang="en-IN" sz="1200" dirty="0">
                        <a:solidFill>
                          <a:schemeClr val="tx1"/>
                        </a:solidFill>
                      </a:endParaRPr>
                    </a:p>
                  </a:txBody>
                  <a:tcPr/>
                </a:tc>
                <a:tc>
                  <a:txBody>
                    <a:bodyPr/>
                    <a:lstStyle/>
                    <a:p>
                      <a:r>
                        <a:rPr lang="en-US" sz="1200" dirty="0" smtClean="0">
                          <a:solidFill>
                            <a:schemeClr val="tx1"/>
                          </a:solidFill>
                        </a:rPr>
                        <a:t>IPv6 Certification Status</a:t>
                      </a:r>
                      <a:endParaRPr lang="en-IN" sz="1200" dirty="0">
                        <a:solidFill>
                          <a:schemeClr val="tx1"/>
                        </a:solidFill>
                      </a:endParaRPr>
                    </a:p>
                  </a:txBody>
                  <a:tcPr/>
                </a:tc>
              </a:tr>
              <a:tr h="871046">
                <a:tc>
                  <a:txBody>
                    <a:bodyPr/>
                    <a:lstStyle/>
                    <a:p>
                      <a:r>
                        <a:rPr lang="en-US" sz="1200" dirty="0" smtClean="0"/>
                        <a:t>1</a:t>
                      </a:r>
                      <a:endParaRPr lang="en-IN" sz="1200" dirty="0"/>
                    </a:p>
                  </a:txBody>
                  <a:tcPr/>
                </a:tc>
                <a:tc>
                  <a:txBody>
                    <a:bodyPr/>
                    <a:lstStyle/>
                    <a:p>
                      <a:r>
                        <a:rPr lang="en-US" sz="1200" dirty="0" smtClean="0"/>
                        <a:t>NSN</a:t>
                      </a:r>
                      <a:endParaRPr lang="en-IN" sz="1200" dirty="0"/>
                    </a:p>
                  </a:txBody>
                  <a:tcPr/>
                </a:tc>
                <a:tc>
                  <a:txBody>
                    <a:bodyPr/>
                    <a:lstStyle/>
                    <a:p>
                      <a:r>
                        <a:rPr lang="en-US" sz="1200" dirty="0" smtClean="0"/>
                        <a:t>Complete GSM Product</a:t>
                      </a:r>
                      <a:r>
                        <a:rPr lang="en-US" sz="1200" baseline="0" dirty="0" smtClean="0"/>
                        <a:t> – BSS/OSS, Radio, Core, Packet Core, HLR, Policy Control etc.</a:t>
                      </a:r>
                      <a:endParaRPr lang="en-IN" sz="1200" dirty="0"/>
                    </a:p>
                  </a:txBody>
                  <a:tcPr/>
                </a:tc>
                <a:tc>
                  <a:txBody>
                    <a:bodyPr/>
                    <a:lstStyle/>
                    <a:p>
                      <a:r>
                        <a:rPr lang="en-US" sz="1200" dirty="0" smtClean="0"/>
                        <a:t>Existing before 2011 product not on V6, but by next one and half year it will be ready. New product some are on IPv6 also.</a:t>
                      </a:r>
                      <a:endParaRPr lang="en-IN"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Status to be verified &amp;</a:t>
                      </a:r>
                      <a:r>
                        <a:rPr lang="en-US" sz="1200" baseline="0" dirty="0" smtClean="0"/>
                        <a:t> intimate soon.</a:t>
                      </a:r>
                      <a:endParaRPr lang="en-IN" sz="1200" dirty="0" smtClean="0"/>
                    </a:p>
                  </a:txBody>
                  <a:tcPr/>
                </a:tc>
              </a:tr>
              <a:tr h="1117242">
                <a:tc>
                  <a:txBody>
                    <a:bodyPr/>
                    <a:lstStyle/>
                    <a:p>
                      <a:r>
                        <a:rPr lang="en-US" sz="1200" dirty="0" smtClean="0"/>
                        <a:t>2</a:t>
                      </a:r>
                      <a:endParaRPr lang="en-IN" sz="1200" dirty="0"/>
                    </a:p>
                  </a:txBody>
                  <a:tcPr/>
                </a:tc>
                <a:tc>
                  <a:txBody>
                    <a:bodyPr/>
                    <a:lstStyle/>
                    <a:p>
                      <a:r>
                        <a:rPr lang="en-US" sz="1100" dirty="0" smtClean="0"/>
                        <a:t>Ericsson</a:t>
                      </a:r>
                      <a:endParaRPr lang="en-IN" sz="1100" dirty="0"/>
                    </a:p>
                  </a:txBody>
                  <a:tcPr/>
                </a:tc>
                <a:tc>
                  <a:txBody>
                    <a:bodyPr/>
                    <a:lstStyle/>
                    <a:p>
                      <a:r>
                        <a:rPr lang="en-US" sz="1100" dirty="0" smtClean="0"/>
                        <a:t>GSM/CDMA Products-</a:t>
                      </a:r>
                      <a:r>
                        <a:rPr lang="en-US" sz="1100" baseline="0" dirty="0" smtClean="0"/>
                        <a:t> Switches, Routers, BTS, RNCs BSS, OSS, Packet Core, Circuit Core.</a:t>
                      </a:r>
                      <a:endParaRPr lang="en-IN" sz="1100" dirty="0"/>
                    </a:p>
                  </a:txBody>
                  <a:tcPr/>
                </a:tc>
                <a:tc>
                  <a:txBody>
                    <a:bodyPr/>
                    <a:lstStyle/>
                    <a:p>
                      <a:r>
                        <a:rPr lang="en-US" sz="1100" dirty="0" smtClean="0"/>
                        <a:t>Core side Ready (SGSN/GGSN) &amp; Transport /O &amp; M will be ready</a:t>
                      </a:r>
                      <a:r>
                        <a:rPr lang="en-US" sz="1100" baseline="0" dirty="0" smtClean="0"/>
                        <a:t>  within next one and half years.</a:t>
                      </a:r>
                      <a:endParaRPr lang="en-IN" sz="1100" dirty="0"/>
                    </a:p>
                  </a:txBody>
                  <a:tcPr/>
                </a:tc>
                <a:tc>
                  <a:txBody>
                    <a:bodyPr/>
                    <a:lstStyle/>
                    <a:p>
                      <a:r>
                        <a:rPr lang="en-US" sz="1100" dirty="0" smtClean="0"/>
                        <a:t>To be checked the same and will be intimated later on.</a:t>
                      </a:r>
                      <a:endParaRPr lang="en-IN" sz="1100" dirty="0"/>
                    </a:p>
                  </a:txBody>
                  <a:tcPr/>
                </a:tc>
              </a:tr>
              <a:tr h="914107">
                <a:tc>
                  <a:txBody>
                    <a:bodyPr/>
                    <a:lstStyle/>
                    <a:p>
                      <a:r>
                        <a:rPr lang="en-US" sz="1200" dirty="0" smtClean="0"/>
                        <a:t>3</a:t>
                      </a:r>
                      <a:endParaRPr lang="en-IN" sz="1200" dirty="0"/>
                    </a:p>
                  </a:txBody>
                  <a:tcPr/>
                </a:tc>
                <a:tc>
                  <a:txBody>
                    <a:bodyPr/>
                    <a:lstStyle/>
                    <a:p>
                      <a:r>
                        <a:rPr lang="en-US" sz="1200" dirty="0" smtClean="0">
                          <a:solidFill>
                            <a:srgbClr val="FF0000"/>
                          </a:solidFill>
                        </a:rPr>
                        <a:t>Juniper</a:t>
                      </a:r>
                      <a:endParaRPr lang="en-IN" sz="1200" dirty="0">
                        <a:solidFill>
                          <a:srgbClr val="FF0000"/>
                        </a:solidFill>
                      </a:endParaRPr>
                    </a:p>
                  </a:txBody>
                  <a:tcPr/>
                </a:tc>
                <a:tc>
                  <a:txBody>
                    <a:bodyPr/>
                    <a:lstStyle/>
                    <a:p>
                      <a:r>
                        <a:rPr lang="en-US" sz="1200" dirty="0" smtClean="0"/>
                        <a:t>Routing/Switching</a:t>
                      </a:r>
                      <a:r>
                        <a:rPr lang="en-US" sz="1200" baseline="0" dirty="0" smtClean="0"/>
                        <a:t> &amp; Security systems &amp; Packet Core (mobile NT) on IPv6.</a:t>
                      </a:r>
                      <a:endParaRPr lang="en-IN" sz="1200" dirty="0"/>
                    </a:p>
                  </a:txBody>
                  <a:tcPr/>
                </a:tc>
                <a:tc>
                  <a:txBody>
                    <a:bodyPr/>
                    <a:lstStyle/>
                    <a:p>
                      <a:r>
                        <a:rPr lang="en-US" sz="1200" dirty="0" smtClean="0"/>
                        <a:t>All the products  supplied  after 2002,</a:t>
                      </a:r>
                      <a:r>
                        <a:rPr lang="en-US" sz="1200" baseline="0" dirty="0" smtClean="0"/>
                        <a:t> IPv6 Ready.</a:t>
                      </a:r>
                      <a:endParaRPr lang="en-IN"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Status to be verified &amp;</a:t>
                      </a:r>
                      <a:r>
                        <a:rPr lang="en-US" sz="1200" baseline="0" dirty="0" smtClean="0"/>
                        <a:t> intimate soon.</a:t>
                      </a:r>
                      <a:endParaRPr lang="en-IN" sz="1200" dirty="0"/>
                    </a:p>
                  </a:txBody>
                  <a:tcPr/>
                </a:tc>
              </a:tr>
              <a:tr h="806524">
                <a:tc>
                  <a:txBody>
                    <a:bodyPr/>
                    <a:lstStyle/>
                    <a:p>
                      <a:r>
                        <a:rPr lang="en-US" sz="1200" dirty="0" smtClean="0"/>
                        <a:t>4</a:t>
                      </a:r>
                      <a:endParaRPr lang="en-IN" sz="1200" dirty="0"/>
                    </a:p>
                  </a:txBody>
                  <a:tcPr/>
                </a:tc>
                <a:tc>
                  <a:txBody>
                    <a:bodyPr/>
                    <a:lstStyle/>
                    <a:p>
                      <a:r>
                        <a:rPr lang="en-US" sz="1100" dirty="0" smtClean="0">
                          <a:solidFill>
                            <a:srgbClr val="FF0000"/>
                          </a:solidFill>
                        </a:rPr>
                        <a:t>Microsoft</a:t>
                      </a:r>
                      <a:endParaRPr lang="en-IN" sz="1100" dirty="0">
                        <a:solidFill>
                          <a:srgbClr val="FF0000"/>
                        </a:solidFill>
                      </a:endParaRPr>
                    </a:p>
                  </a:txBody>
                  <a:tcPr/>
                </a:tc>
                <a:tc>
                  <a:txBody>
                    <a:bodyPr/>
                    <a:lstStyle/>
                    <a:p>
                      <a:r>
                        <a:rPr lang="en-US" sz="1100" dirty="0" smtClean="0"/>
                        <a:t>Client OS/Server OS &amp; applications—Window XP OS can be made V6 complaint,</a:t>
                      </a:r>
                      <a:r>
                        <a:rPr lang="en-US" sz="1100" baseline="0" dirty="0" smtClean="0"/>
                        <a:t> other products Window Vista, Window 7  are on V6.</a:t>
                      </a:r>
                      <a:endParaRPr lang="en-IN" sz="1100" dirty="0"/>
                    </a:p>
                  </a:txBody>
                  <a:tcPr/>
                </a:tc>
                <a:tc>
                  <a:txBody>
                    <a:bodyPr/>
                    <a:lstStyle/>
                    <a:p>
                      <a:r>
                        <a:rPr lang="en-US" sz="1100" dirty="0" smtClean="0"/>
                        <a:t>All are IPv6 ready</a:t>
                      </a:r>
                      <a:endParaRPr lang="en-IN" sz="1100" dirty="0"/>
                    </a:p>
                  </a:txBody>
                  <a:tcPr/>
                </a:tc>
                <a:tc>
                  <a:txBody>
                    <a:bodyPr/>
                    <a:lstStyle/>
                    <a:p>
                      <a:r>
                        <a:rPr lang="en-US" sz="1100" dirty="0" smtClean="0"/>
                        <a:t>All products IPv6 Ready Logo Certified.</a:t>
                      </a:r>
                      <a:endParaRPr lang="en-IN" sz="1100" dirty="0"/>
                    </a:p>
                  </a:txBody>
                  <a:tcPr/>
                </a:tc>
              </a:tr>
              <a:tr h="1117242">
                <a:tc>
                  <a:txBody>
                    <a:bodyPr/>
                    <a:lstStyle/>
                    <a:p>
                      <a:r>
                        <a:rPr lang="en-US" sz="1200" dirty="0" smtClean="0"/>
                        <a:t>5</a:t>
                      </a:r>
                      <a:endParaRPr lang="en-IN" sz="1200" dirty="0"/>
                    </a:p>
                  </a:txBody>
                  <a:tcPr/>
                </a:tc>
                <a:tc>
                  <a:txBody>
                    <a:bodyPr/>
                    <a:lstStyle/>
                    <a:p>
                      <a:r>
                        <a:rPr lang="en-US" sz="1200" dirty="0" smtClean="0">
                          <a:solidFill>
                            <a:srgbClr val="FF0000"/>
                          </a:solidFill>
                        </a:rPr>
                        <a:t>IBM, India</a:t>
                      </a:r>
                      <a:endParaRPr lang="en-IN" sz="1200" dirty="0">
                        <a:solidFill>
                          <a:srgbClr val="FF0000"/>
                        </a:solidFill>
                      </a:endParaRPr>
                    </a:p>
                  </a:txBody>
                  <a:tcPr/>
                </a:tc>
                <a:tc>
                  <a:txBody>
                    <a:bodyPr/>
                    <a:lstStyle/>
                    <a:p>
                      <a:r>
                        <a:rPr lang="en-US" sz="1200" dirty="0" smtClean="0"/>
                        <a:t>Servers</a:t>
                      </a:r>
                      <a:r>
                        <a:rPr lang="en-US" sz="1200" baseline="0" dirty="0" smtClean="0"/>
                        <a:t> &amp; Storage Products-Hardware,</a:t>
                      </a:r>
                    </a:p>
                    <a:p>
                      <a:r>
                        <a:rPr lang="en-US" sz="1200" baseline="0" dirty="0" smtClean="0"/>
                        <a:t>All telecom &amp; other applications/ </a:t>
                      </a:r>
                      <a:r>
                        <a:rPr lang="en-US" sz="1200" baseline="0" dirty="0" err="1" smtClean="0"/>
                        <a:t>Firmaware</a:t>
                      </a:r>
                      <a:r>
                        <a:rPr lang="en-US" sz="1200" baseline="0" dirty="0" smtClean="0"/>
                        <a:t>—Software.</a:t>
                      </a:r>
                      <a:endParaRPr lang="en-IN" sz="1200" dirty="0"/>
                    </a:p>
                  </a:txBody>
                  <a:tcPr/>
                </a:tc>
                <a:tc>
                  <a:txBody>
                    <a:bodyPr/>
                    <a:lstStyle/>
                    <a:p>
                      <a:r>
                        <a:rPr lang="en-US" sz="1200" dirty="0" smtClean="0"/>
                        <a:t>All the products  supplied  after 2002,</a:t>
                      </a:r>
                      <a:r>
                        <a:rPr lang="en-US" sz="1200" baseline="0" dirty="0" smtClean="0"/>
                        <a:t> IPv6 Ready.</a:t>
                      </a:r>
                      <a:endParaRPr lang="en-IN" sz="1200" dirty="0"/>
                    </a:p>
                  </a:txBody>
                  <a:tcPr/>
                </a:tc>
                <a:tc>
                  <a:txBody>
                    <a:bodyPr/>
                    <a:lstStyle/>
                    <a:p>
                      <a:r>
                        <a:rPr lang="en-US" sz="1200" dirty="0" smtClean="0"/>
                        <a:t>Status to be verified &amp;</a:t>
                      </a:r>
                      <a:r>
                        <a:rPr lang="en-US" sz="1200" baseline="0" dirty="0" smtClean="0"/>
                        <a:t> intimate soon.</a:t>
                      </a:r>
                      <a:endParaRPr lang="en-IN" sz="1200" dirty="0"/>
                    </a:p>
                  </a:txBody>
                  <a:tcPr/>
                </a:tc>
              </a:tr>
            </a:tbl>
          </a:graphicData>
        </a:graphic>
      </p:graphicFrame>
    </p:spTree>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p:cNvGraphicFramePr>
            <a:graphicFrameLocks noGrp="1"/>
          </p:cNvGraphicFramePr>
          <p:nvPr/>
        </p:nvGraphicFramePr>
        <p:xfrm>
          <a:off x="228600" y="838200"/>
          <a:ext cx="8686800" cy="5486400"/>
        </p:xfrm>
        <a:graphic>
          <a:graphicData uri="http://schemas.openxmlformats.org/drawingml/2006/table">
            <a:tbl>
              <a:tblPr firstRow="1" bandRow="1">
                <a:tableStyleId>{5C22544A-7EE6-4342-B048-85BDC9FD1C3A}</a:tableStyleId>
              </a:tblPr>
              <a:tblGrid>
                <a:gridCol w="479271"/>
                <a:gridCol w="1304625"/>
                <a:gridCol w="3102429"/>
                <a:gridCol w="2326821"/>
                <a:gridCol w="1473654"/>
              </a:tblGrid>
              <a:tr h="606814">
                <a:tc>
                  <a:txBody>
                    <a:bodyPr/>
                    <a:lstStyle/>
                    <a:p>
                      <a:r>
                        <a:rPr lang="en-US" sz="1100" dirty="0" smtClean="0">
                          <a:solidFill>
                            <a:schemeClr val="tx1"/>
                          </a:solidFill>
                        </a:rPr>
                        <a:t>Sl. No.</a:t>
                      </a:r>
                      <a:endParaRPr lang="en-IN" sz="1100" dirty="0">
                        <a:solidFill>
                          <a:schemeClr val="tx1"/>
                        </a:solidFill>
                      </a:endParaRPr>
                    </a:p>
                  </a:txBody>
                  <a:tcPr/>
                </a:tc>
                <a:tc>
                  <a:txBody>
                    <a:bodyPr/>
                    <a:lstStyle/>
                    <a:p>
                      <a:r>
                        <a:rPr lang="en-US" sz="1100" dirty="0" smtClean="0">
                          <a:solidFill>
                            <a:schemeClr val="tx1"/>
                          </a:solidFill>
                        </a:rPr>
                        <a:t>Vendors Details</a:t>
                      </a:r>
                      <a:endParaRPr lang="en-IN" sz="1100" dirty="0">
                        <a:solidFill>
                          <a:schemeClr val="tx1"/>
                        </a:solidFill>
                      </a:endParaRPr>
                    </a:p>
                  </a:txBody>
                  <a:tcPr/>
                </a:tc>
                <a:tc>
                  <a:txBody>
                    <a:bodyPr/>
                    <a:lstStyle/>
                    <a:p>
                      <a:r>
                        <a:rPr lang="en-US" sz="1100" dirty="0" smtClean="0">
                          <a:solidFill>
                            <a:schemeClr val="tx1"/>
                          </a:solidFill>
                        </a:rPr>
                        <a:t>Vendors</a:t>
                      </a:r>
                      <a:r>
                        <a:rPr lang="en-US" sz="1100" baseline="0" dirty="0" smtClean="0">
                          <a:solidFill>
                            <a:schemeClr val="tx1"/>
                          </a:solidFill>
                        </a:rPr>
                        <a:t> dealing  in</a:t>
                      </a:r>
                      <a:endParaRPr lang="en-IN" sz="1100" dirty="0">
                        <a:solidFill>
                          <a:schemeClr val="tx1"/>
                        </a:solidFill>
                      </a:endParaRPr>
                    </a:p>
                  </a:txBody>
                  <a:tcPr/>
                </a:tc>
                <a:tc>
                  <a:txBody>
                    <a:bodyPr/>
                    <a:lstStyle/>
                    <a:p>
                      <a:r>
                        <a:rPr lang="en-US" sz="1100" dirty="0" smtClean="0">
                          <a:solidFill>
                            <a:schemeClr val="tx1"/>
                          </a:solidFill>
                        </a:rPr>
                        <a:t>Plan</a:t>
                      </a:r>
                      <a:endParaRPr lang="en-IN" sz="1100" dirty="0">
                        <a:solidFill>
                          <a:schemeClr val="tx1"/>
                        </a:solidFill>
                      </a:endParaRPr>
                    </a:p>
                  </a:txBody>
                  <a:tcPr/>
                </a:tc>
                <a:tc>
                  <a:txBody>
                    <a:bodyPr/>
                    <a:lstStyle/>
                    <a:p>
                      <a:r>
                        <a:rPr lang="en-US" sz="1100" dirty="0" smtClean="0">
                          <a:solidFill>
                            <a:schemeClr val="tx1"/>
                          </a:solidFill>
                        </a:rPr>
                        <a:t>IPv6 Certification Status</a:t>
                      </a:r>
                      <a:endParaRPr lang="en-IN" sz="1100" dirty="0">
                        <a:solidFill>
                          <a:schemeClr val="tx1"/>
                        </a:solidFill>
                      </a:endParaRPr>
                    </a:p>
                  </a:txBody>
                  <a:tcPr/>
                </a:tc>
              </a:tr>
              <a:tr h="1385922">
                <a:tc>
                  <a:txBody>
                    <a:bodyPr/>
                    <a:lstStyle/>
                    <a:p>
                      <a:r>
                        <a:rPr lang="en-US" sz="1100" dirty="0" smtClean="0"/>
                        <a:t>6</a:t>
                      </a:r>
                      <a:endParaRPr lang="en-IN" sz="1100" dirty="0"/>
                    </a:p>
                  </a:txBody>
                  <a:tcPr/>
                </a:tc>
                <a:tc>
                  <a:txBody>
                    <a:bodyPr/>
                    <a:lstStyle/>
                    <a:p>
                      <a:r>
                        <a:rPr lang="en-US" sz="1100" dirty="0" err="1" smtClean="0"/>
                        <a:t>Huawei</a:t>
                      </a:r>
                      <a:endParaRPr lang="en-IN" sz="1100" dirty="0"/>
                    </a:p>
                  </a:txBody>
                  <a:tcPr/>
                </a:tc>
                <a:tc>
                  <a:txBody>
                    <a:bodyPr/>
                    <a:lstStyle/>
                    <a:p>
                      <a:r>
                        <a:rPr lang="en-US" sz="1100" dirty="0" smtClean="0"/>
                        <a:t>End to End Products like- Core, Access, Networks, Enterprise &amp; Devices</a:t>
                      </a:r>
                      <a:endParaRPr lang="en-IN" sz="1100" dirty="0"/>
                    </a:p>
                  </a:txBody>
                  <a:tcPr/>
                </a:tc>
                <a:tc>
                  <a:txBody>
                    <a:bodyPr/>
                    <a:lstStyle/>
                    <a:p>
                      <a:r>
                        <a:rPr lang="en-US" sz="1100" dirty="0" smtClean="0"/>
                        <a:t>As</a:t>
                      </a:r>
                      <a:r>
                        <a:rPr lang="en-US" sz="1100" baseline="0" dirty="0" smtClean="0"/>
                        <a:t> far as services are concerned will be ready by Q3, 12 and for dual stack of the old network components and new it will be ready by 2015.</a:t>
                      </a:r>
                      <a:endParaRPr lang="en-IN"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t>To be checked the same and will be intimated later on.</a:t>
                      </a:r>
                      <a:endParaRPr lang="en-IN" sz="1100" dirty="0" smtClean="0"/>
                    </a:p>
                  </a:txBody>
                  <a:tcPr/>
                </a:tc>
              </a:tr>
              <a:tr h="1385922">
                <a:tc>
                  <a:txBody>
                    <a:bodyPr/>
                    <a:lstStyle/>
                    <a:p>
                      <a:r>
                        <a:rPr lang="en-US" sz="1100" dirty="0" smtClean="0"/>
                        <a:t>7</a:t>
                      </a:r>
                      <a:endParaRPr lang="en-IN" sz="1100" dirty="0"/>
                    </a:p>
                  </a:txBody>
                  <a:tcPr/>
                </a:tc>
                <a:tc>
                  <a:txBody>
                    <a:bodyPr/>
                    <a:lstStyle/>
                    <a:p>
                      <a:r>
                        <a:rPr lang="en-US" sz="1200" dirty="0" err="1" smtClean="0">
                          <a:solidFill>
                            <a:srgbClr val="FF0000"/>
                          </a:solidFill>
                        </a:rPr>
                        <a:t>UTStar</a:t>
                      </a:r>
                      <a:endParaRPr lang="en-IN" sz="1200" dirty="0">
                        <a:solidFill>
                          <a:srgbClr val="FF0000"/>
                        </a:solidFill>
                      </a:endParaRPr>
                    </a:p>
                  </a:txBody>
                  <a:tcPr/>
                </a:tc>
                <a:tc>
                  <a:txBody>
                    <a:bodyPr/>
                    <a:lstStyle/>
                    <a:p>
                      <a:r>
                        <a:rPr lang="en-US" sz="1200" dirty="0" smtClean="0"/>
                        <a:t>Wire line Products like DSLM/IPDSLAM etc.</a:t>
                      </a:r>
                      <a:endParaRPr lang="en-IN" sz="1200" dirty="0"/>
                    </a:p>
                  </a:txBody>
                  <a:tcPr/>
                </a:tc>
                <a:tc>
                  <a:txBody>
                    <a:bodyPr/>
                    <a:lstStyle/>
                    <a:p>
                      <a:r>
                        <a:rPr lang="en-US" sz="1200" dirty="0" smtClean="0"/>
                        <a:t>All Products are IPv6 compliant</a:t>
                      </a:r>
                      <a:endParaRPr lang="en-IN" sz="1200" dirty="0"/>
                    </a:p>
                  </a:txBody>
                  <a:tcPr/>
                </a:tc>
                <a:tc>
                  <a:txBody>
                    <a:bodyPr/>
                    <a:lstStyle/>
                    <a:p>
                      <a:r>
                        <a:rPr lang="en-US" sz="1200" dirty="0" smtClean="0"/>
                        <a:t>Planning to go for IPv6 ready logo certification and TEC test bed will be utilized for that.</a:t>
                      </a:r>
                      <a:endParaRPr lang="en-IN" sz="1200" dirty="0"/>
                    </a:p>
                  </a:txBody>
                  <a:tcPr/>
                </a:tc>
              </a:tr>
              <a:tr h="2107742">
                <a:tc>
                  <a:txBody>
                    <a:bodyPr/>
                    <a:lstStyle/>
                    <a:p>
                      <a:r>
                        <a:rPr lang="en-US" sz="1100" dirty="0" smtClean="0"/>
                        <a:t>8</a:t>
                      </a:r>
                      <a:endParaRPr lang="en-IN" sz="1100" dirty="0"/>
                    </a:p>
                  </a:txBody>
                  <a:tcPr/>
                </a:tc>
                <a:tc>
                  <a:txBody>
                    <a:bodyPr/>
                    <a:lstStyle/>
                    <a:p>
                      <a:r>
                        <a:rPr lang="en-US" sz="1200" dirty="0" smtClean="0"/>
                        <a:t>TEJAS</a:t>
                      </a:r>
                      <a:endParaRPr lang="en-IN" sz="1200" dirty="0"/>
                    </a:p>
                  </a:txBody>
                  <a:tcPr/>
                </a:tc>
                <a:tc>
                  <a:txBody>
                    <a:bodyPr/>
                    <a:lstStyle/>
                    <a:p>
                      <a:r>
                        <a:rPr lang="en-US" sz="1200" dirty="0" smtClean="0"/>
                        <a:t>Transport Equipments—SDH/POTP/Carrier Ethernet etc. </a:t>
                      </a:r>
                    </a:p>
                    <a:p>
                      <a:r>
                        <a:rPr lang="en-US" sz="1200" dirty="0" smtClean="0"/>
                        <a:t>Routers/Switches etc.</a:t>
                      </a:r>
                      <a:endParaRPr lang="en-IN" sz="1200" dirty="0"/>
                    </a:p>
                  </a:txBody>
                  <a:tcPr/>
                </a:tc>
                <a:tc>
                  <a:txBody>
                    <a:bodyPr/>
                    <a:lstStyle/>
                    <a:p>
                      <a:r>
                        <a:rPr lang="en-US" sz="1200" dirty="0" smtClean="0"/>
                        <a:t>Transport on L-2 however some clarification</a:t>
                      </a:r>
                      <a:r>
                        <a:rPr lang="en-US" sz="1200" baseline="0" dirty="0" smtClean="0"/>
                        <a:t> needed from expert group.</a:t>
                      </a:r>
                    </a:p>
                    <a:p>
                      <a:r>
                        <a:rPr lang="en-US" sz="1200" baseline="0" dirty="0" smtClean="0"/>
                        <a:t>Routers/ Switches all on IPv6 (Dual Stack)</a:t>
                      </a:r>
                      <a:endParaRPr lang="en-IN" sz="1200" dirty="0"/>
                    </a:p>
                  </a:txBody>
                  <a:tcPr/>
                </a:tc>
                <a:tc>
                  <a:txBody>
                    <a:bodyPr/>
                    <a:lstStyle/>
                    <a:p>
                      <a:r>
                        <a:rPr lang="en-US" sz="1200" dirty="0" smtClean="0"/>
                        <a:t>Presently no certification, like to have certification from TEC after test bed set up.</a:t>
                      </a:r>
                      <a:endParaRPr lang="en-IN" sz="1200" dirty="0"/>
                    </a:p>
                  </a:txBody>
                  <a:tcPr/>
                </a:tc>
              </a:tr>
            </a:tbl>
          </a:graphicData>
        </a:graphic>
      </p:graphicFrame>
    </p:spTree>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28601" y="1219201"/>
          <a:ext cx="8686799" cy="5491791"/>
        </p:xfrm>
        <a:graphic>
          <a:graphicData uri="http://schemas.openxmlformats.org/drawingml/2006/table">
            <a:tbl>
              <a:tblPr firstRow="1" bandRow="1">
                <a:tableStyleId>{5C22544A-7EE6-4342-B048-85BDC9FD1C3A}</a:tableStyleId>
              </a:tblPr>
              <a:tblGrid>
                <a:gridCol w="2823210"/>
                <a:gridCol w="1672589"/>
                <a:gridCol w="1242269"/>
                <a:gridCol w="1036040"/>
                <a:gridCol w="956345"/>
                <a:gridCol w="956346"/>
              </a:tblGrid>
              <a:tr h="397688">
                <a:tc>
                  <a:txBody>
                    <a:bodyPr/>
                    <a:lstStyle/>
                    <a:p>
                      <a:r>
                        <a:rPr lang="en-IN" sz="1800" b="1" kern="1200" dirty="0" smtClean="0">
                          <a:solidFill>
                            <a:schemeClr val="tx1"/>
                          </a:solidFill>
                          <a:latin typeface="+mn-lt"/>
                          <a:ea typeface="+mn-ea"/>
                          <a:cs typeface="+mn-cs"/>
                        </a:rPr>
                        <a:t>Activity </a:t>
                      </a:r>
                      <a:endParaRPr lang="en-IN" dirty="0">
                        <a:solidFill>
                          <a:schemeClr val="tx1"/>
                        </a:solidFill>
                      </a:endParaRPr>
                    </a:p>
                  </a:txBody>
                  <a:tcPr/>
                </a:tc>
                <a:tc>
                  <a:txBody>
                    <a:bodyPr/>
                    <a:lstStyle/>
                    <a:p>
                      <a:pPr algn="just">
                        <a:lnSpc>
                          <a:spcPct val="115000"/>
                        </a:lnSpc>
                        <a:spcAft>
                          <a:spcPts val="0"/>
                        </a:spcAft>
                      </a:pPr>
                      <a:r>
                        <a:rPr lang="en-IN" sz="1200" dirty="0">
                          <a:solidFill>
                            <a:srgbClr val="000000"/>
                          </a:solidFill>
                          <a:latin typeface="Arial"/>
                          <a:ea typeface="Times New Roman"/>
                          <a:cs typeface="Mangal"/>
                        </a:rPr>
                        <a:t>Punjab </a:t>
                      </a:r>
                      <a:endParaRPr lang="en-IN" sz="1200" dirty="0">
                        <a:latin typeface="Calibri"/>
                        <a:ea typeface="Calibri"/>
                        <a:cs typeface="Mangal"/>
                      </a:endParaRPr>
                    </a:p>
                  </a:txBody>
                  <a:tcPr marL="68580" marR="68580" marT="0" marB="0"/>
                </a:tc>
                <a:tc>
                  <a:txBody>
                    <a:bodyPr/>
                    <a:lstStyle/>
                    <a:p>
                      <a:pPr algn="just">
                        <a:lnSpc>
                          <a:spcPct val="115000"/>
                        </a:lnSpc>
                        <a:spcAft>
                          <a:spcPts val="0"/>
                        </a:spcAft>
                      </a:pPr>
                      <a:r>
                        <a:rPr lang="en-IN" sz="1200" dirty="0">
                          <a:solidFill>
                            <a:srgbClr val="000000"/>
                          </a:solidFill>
                          <a:latin typeface="Arial"/>
                          <a:ea typeface="Times New Roman"/>
                          <a:cs typeface="Mangal"/>
                        </a:rPr>
                        <a:t>Tripura </a:t>
                      </a:r>
                      <a:endParaRPr lang="en-IN" sz="1200" dirty="0">
                        <a:latin typeface="Calibri"/>
                        <a:ea typeface="Calibri"/>
                        <a:cs typeface="Mangal"/>
                      </a:endParaRPr>
                    </a:p>
                  </a:txBody>
                  <a:tcPr marL="68580" marR="68580" marT="0" marB="0"/>
                </a:tc>
                <a:tc>
                  <a:txBody>
                    <a:bodyPr/>
                    <a:lstStyle/>
                    <a:p>
                      <a:pPr algn="just">
                        <a:lnSpc>
                          <a:spcPct val="115000"/>
                        </a:lnSpc>
                        <a:spcAft>
                          <a:spcPts val="0"/>
                        </a:spcAft>
                      </a:pPr>
                      <a:r>
                        <a:rPr lang="en-IN" sz="1200" dirty="0">
                          <a:solidFill>
                            <a:srgbClr val="000000"/>
                          </a:solidFill>
                          <a:latin typeface="Arial"/>
                          <a:ea typeface="Times New Roman"/>
                          <a:cs typeface="Mangal"/>
                        </a:rPr>
                        <a:t>West Bengal </a:t>
                      </a:r>
                      <a:endParaRPr lang="en-IN" sz="1200" dirty="0">
                        <a:latin typeface="Calibri"/>
                        <a:ea typeface="Calibri"/>
                        <a:cs typeface="Mangal"/>
                      </a:endParaRPr>
                    </a:p>
                  </a:txBody>
                  <a:tcPr marL="68580" marR="68580" marT="0" marB="0"/>
                </a:tc>
                <a:tc>
                  <a:txBody>
                    <a:bodyPr/>
                    <a:lstStyle/>
                    <a:p>
                      <a:pPr algn="just">
                        <a:lnSpc>
                          <a:spcPct val="115000"/>
                        </a:lnSpc>
                        <a:spcAft>
                          <a:spcPts val="0"/>
                        </a:spcAft>
                      </a:pPr>
                      <a:r>
                        <a:rPr lang="en-IN" sz="1200" dirty="0">
                          <a:solidFill>
                            <a:srgbClr val="000000"/>
                          </a:solidFill>
                          <a:latin typeface="Arial"/>
                          <a:ea typeface="Times New Roman"/>
                          <a:cs typeface="Mangal"/>
                        </a:rPr>
                        <a:t>Delhi </a:t>
                      </a:r>
                      <a:endParaRPr lang="en-IN" sz="1200" dirty="0">
                        <a:latin typeface="Calibri"/>
                        <a:ea typeface="Calibri"/>
                        <a:cs typeface="Mangal"/>
                      </a:endParaRPr>
                    </a:p>
                  </a:txBody>
                  <a:tcPr marL="68580" marR="68580" marT="0" marB="0"/>
                </a:tc>
                <a:tc>
                  <a:txBody>
                    <a:bodyPr/>
                    <a:lstStyle/>
                    <a:p>
                      <a:pPr algn="just">
                        <a:lnSpc>
                          <a:spcPct val="115000"/>
                        </a:lnSpc>
                        <a:spcAft>
                          <a:spcPts val="0"/>
                        </a:spcAft>
                      </a:pPr>
                      <a:r>
                        <a:rPr lang="en-IN" sz="1200" dirty="0">
                          <a:solidFill>
                            <a:srgbClr val="000000"/>
                          </a:solidFill>
                          <a:latin typeface="Arial"/>
                          <a:ea typeface="Times New Roman"/>
                          <a:cs typeface="Mangal"/>
                        </a:rPr>
                        <a:t>Daman &amp; Diu</a:t>
                      </a:r>
                      <a:endParaRPr lang="en-IN" sz="1200" dirty="0">
                        <a:latin typeface="Calibri"/>
                        <a:ea typeface="Calibri"/>
                        <a:cs typeface="Mangal"/>
                      </a:endParaRPr>
                    </a:p>
                  </a:txBody>
                  <a:tcPr marL="68580" marR="68580" marT="0" marB="0"/>
                </a:tc>
              </a:tr>
              <a:tr h="1014039">
                <a:tc>
                  <a:txBody>
                    <a:bodyPr/>
                    <a:lstStyle/>
                    <a:p>
                      <a:r>
                        <a:rPr lang="en-IN" sz="1800" kern="1200" dirty="0" smtClean="0">
                          <a:solidFill>
                            <a:schemeClr val="dk1"/>
                          </a:solidFill>
                          <a:latin typeface="+mn-lt"/>
                          <a:ea typeface="+mn-ea"/>
                          <a:cs typeface="+mn-cs"/>
                        </a:rPr>
                        <a:t>Formation of  a “Transition Team”</a:t>
                      </a:r>
                      <a:endParaRPr lang="en-IN" dirty="0"/>
                    </a:p>
                  </a:txBody>
                  <a:tcPr/>
                </a:tc>
                <a:tc>
                  <a:txBody>
                    <a:bodyPr/>
                    <a:lstStyle/>
                    <a:p>
                      <a:pPr>
                        <a:lnSpc>
                          <a:spcPct val="115000"/>
                        </a:lnSpc>
                        <a:spcAft>
                          <a:spcPts val="0"/>
                        </a:spcAft>
                      </a:pPr>
                      <a:r>
                        <a:rPr lang="en-IN" sz="1200">
                          <a:solidFill>
                            <a:srgbClr val="000000"/>
                          </a:solidFill>
                          <a:latin typeface="Arial"/>
                          <a:ea typeface="Times New Roman"/>
                          <a:cs typeface="Mangal"/>
                        </a:rPr>
                        <a:t>Team formed</a:t>
                      </a:r>
                      <a:endParaRPr lang="en-IN" sz="1200">
                        <a:latin typeface="Calibri"/>
                        <a:ea typeface="Calibri"/>
                        <a:cs typeface="Mangal"/>
                      </a:endParaRPr>
                    </a:p>
                  </a:txBody>
                  <a:tcPr marL="68580" marR="68580" marT="0" marB="0"/>
                </a:tc>
                <a:tc>
                  <a:txBody>
                    <a:bodyPr/>
                    <a:lstStyle/>
                    <a:p>
                      <a:pPr>
                        <a:lnSpc>
                          <a:spcPct val="115000"/>
                        </a:lnSpc>
                        <a:spcAft>
                          <a:spcPts val="0"/>
                        </a:spcAft>
                      </a:pPr>
                      <a:r>
                        <a:rPr lang="en-IN" sz="1200" dirty="0">
                          <a:solidFill>
                            <a:srgbClr val="000000"/>
                          </a:solidFill>
                          <a:latin typeface="Arial"/>
                          <a:ea typeface="Times New Roman"/>
                          <a:cs typeface="Mangal"/>
                        </a:rPr>
                        <a:t>State IPv6 Transition Committee constituted in Jan 2012</a:t>
                      </a:r>
                      <a:endParaRPr lang="en-IN" sz="1200" dirty="0">
                        <a:latin typeface="Calibri"/>
                        <a:ea typeface="Calibri"/>
                        <a:cs typeface="Mangal"/>
                      </a:endParaRPr>
                    </a:p>
                  </a:txBody>
                  <a:tcPr marL="68580" marR="68580" marT="0" marB="0"/>
                </a:tc>
                <a:tc>
                  <a:txBody>
                    <a:bodyPr/>
                    <a:lstStyle/>
                    <a:p>
                      <a:pPr>
                        <a:lnSpc>
                          <a:spcPct val="115000"/>
                        </a:lnSpc>
                        <a:spcAft>
                          <a:spcPts val="0"/>
                        </a:spcAft>
                      </a:pPr>
                      <a:r>
                        <a:rPr lang="en-IN" sz="1200" dirty="0">
                          <a:solidFill>
                            <a:srgbClr val="000000"/>
                          </a:solidFill>
                          <a:latin typeface="Arial"/>
                          <a:ea typeface="Times New Roman"/>
                          <a:cs typeface="Mangal"/>
                        </a:rPr>
                        <a:t>Done</a:t>
                      </a:r>
                      <a:endParaRPr lang="en-IN" sz="1200" dirty="0">
                        <a:latin typeface="Calibri"/>
                        <a:ea typeface="Calibri"/>
                        <a:cs typeface="Mangal"/>
                      </a:endParaRPr>
                    </a:p>
                  </a:txBody>
                  <a:tcPr marL="68580" marR="68580" marT="0" marB="0"/>
                </a:tc>
                <a:tc>
                  <a:txBody>
                    <a:bodyPr/>
                    <a:lstStyle/>
                    <a:p>
                      <a:pPr>
                        <a:lnSpc>
                          <a:spcPct val="115000"/>
                        </a:lnSpc>
                        <a:spcAft>
                          <a:spcPts val="0"/>
                        </a:spcAft>
                      </a:pPr>
                      <a:r>
                        <a:rPr lang="en-IN" sz="1200" dirty="0">
                          <a:solidFill>
                            <a:srgbClr val="000000"/>
                          </a:solidFill>
                          <a:latin typeface="Arial"/>
                          <a:ea typeface="Times New Roman"/>
                          <a:cs typeface="Mangal"/>
                        </a:rPr>
                        <a:t>15.03.2012</a:t>
                      </a:r>
                      <a:endParaRPr lang="en-IN" sz="1200" dirty="0">
                        <a:latin typeface="Calibri"/>
                        <a:ea typeface="Calibri"/>
                        <a:cs typeface="Mangal"/>
                      </a:endParaRPr>
                    </a:p>
                  </a:txBody>
                  <a:tcPr marL="68580" marR="68580" marT="0" marB="0"/>
                </a:tc>
                <a:tc>
                  <a:txBody>
                    <a:bodyPr/>
                    <a:lstStyle/>
                    <a:p>
                      <a:pPr>
                        <a:lnSpc>
                          <a:spcPct val="115000"/>
                        </a:lnSpc>
                        <a:spcAft>
                          <a:spcPts val="0"/>
                        </a:spcAft>
                      </a:pPr>
                      <a:r>
                        <a:rPr lang="en-IN" sz="1200" dirty="0">
                          <a:solidFill>
                            <a:srgbClr val="000000"/>
                          </a:solidFill>
                          <a:latin typeface="Arial"/>
                          <a:ea typeface="Times New Roman"/>
                          <a:cs typeface="Mangal"/>
                        </a:rPr>
                        <a:t>22.04.2011</a:t>
                      </a:r>
                      <a:endParaRPr lang="en-IN" sz="1200" dirty="0">
                        <a:latin typeface="Calibri"/>
                        <a:ea typeface="Calibri"/>
                        <a:cs typeface="Mangal"/>
                      </a:endParaRPr>
                    </a:p>
                  </a:txBody>
                  <a:tcPr marL="68580" marR="68580" marT="0" marB="0"/>
                </a:tc>
              </a:tr>
              <a:tr h="1061499">
                <a:tc>
                  <a:txBody>
                    <a:bodyPr/>
                    <a:lstStyle/>
                    <a:p>
                      <a:r>
                        <a:rPr lang="en-IN" sz="1800" kern="1200" dirty="0" smtClean="0">
                          <a:solidFill>
                            <a:schemeClr val="dk1"/>
                          </a:solidFill>
                          <a:latin typeface="+mn-lt"/>
                          <a:ea typeface="+mn-ea"/>
                          <a:cs typeface="+mn-cs"/>
                        </a:rPr>
                        <a:t>Audit of Equipment Reports</a:t>
                      </a:r>
                      <a:endParaRPr lang="en-IN" dirty="0"/>
                    </a:p>
                  </a:txBody>
                  <a:tcPr/>
                </a:tc>
                <a:tc>
                  <a:txBody>
                    <a:bodyPr/>
                    <a:lstStyle/>
                    <a:p>
                      <a:pPr>
                        <a:lnSpc>
                          <a:spcPct val="115000"/>
                        </a:lnSpc>
                        <a:spcAft>
                          <a:spcPts val="0"/>
                        </a:spcAft>
                      </a:pPr>
                      <a:r>
                        <a:rPr lang="en-IN" sz="1200" dirty="0">
                          <a:solidFill>
                            <a:srgbClr val="000000"/>
                          </a:solidFill>
                          <a:latin typeface="Arial"/>
                          <a:ea typeface="Times New Roman"/>
                          <a:cs typeface="Mangal"/>
                        </a:rPr>
                        <a:t>As   state Govt lacks technical expertise, appropriate consultant should be provided by Dot, GOI. </a:t>
                      </a:r>
                      <a:endParaRPr lang="en-IN" sz="1200" dirty="0">
                        <a:latin typeface="Calibri"/>
                        <a:ea typeface="Calibri"/>
                        <a:cs typeface="Mangal"/>
                      </a:endParaRPr>
                    </a:p>
                  </a:txBody>
                  <a:tcPr marL="68580" marR="68580" marT="0" marB="0"/>
                </a:tc>
                <a:tc>
                  <a:txBody>
                    <a:bodyPr/>
                    <a:lstStyle/>
                    <a:p>
                      <a:pPr>
                        <a:lnSpc>
                          <a:spcPct val="115000"/>
                        </a:lnSpc>
                        <a:spcAft>
                          <a:spcPts val="0"/>
                        </a:spcAft>
                      </a:pPr>
                      <a:r>
                        <a:rPr lang="en-IN" sz="1200" dirty="0">
                          <a:solidFill>
                            <a:srgbClr val="000000"/>
                          </a:solidFill>
                          <a:latin typeface="Arial"/>
                          <a:ea typeface="Times New Roman"/>
                          <a:cs typeface="Mangal"/>
                        </a:rPr>
                        <a:t>Empanelment of Auditors by DoT awaited</a:t>
                      </a:r>
                      <a:r>
                        <a:rPr lang="en-IN" sz="1200" dirty="0" smtClean="0">
                          <a:solidFill>
                            <a:srgbClr val="000000"/>
                          </a:solidFill>
                          <a:latin typeface="Arial"/>
                          <a:ea typeface="Times New Roman"/>
                          <a:cs typeface="Mangal"/>
                        </a:rPr>
                        <a:t>.</a:t>
                      </a:r>
                      <a:endParaRPr lang="en-IN" sz="1200" dirty="0">
                        <a:latin typeface="Calibri"/>
                        <a:ea typeface="Calibri"/>
                        <a:cs typeface="Mangal"/>
                      </a:endParaRPr>
                    </a:p>
                  </a:txBody>
                  <a:tcPr marL="68580" marR="68580" marT="0" marB="0"/>
                </a:tc>
                <a:tc>
                  <a:txBody>
                    <a:bodyPr/>
                    <a:lstStyle/>
                    <a:p>
                      <a:pPr>
                        <a:lnSpc>
                          <a:spcPct val="115000"/>
                        </a:lnSpc>
                        <a:spcAft>
                          <a:spcPts val="0"/>
                        </a:spcAft>
                      </a:pPr>
                      <a:r>
                        <a:rPr lang="en-IN" sz="1200">
                          <a:solidFill>
                            <a:srgbClr val="000000"/>
                          </a:solidFill>
                          <a:latin typeface="Arial"/>
                          <a:ea typeface="Times New Roman"/>
                          <a:cs typeface="Mangal"/>
                        </a:rPr>
                        <a:t>30.10.2011</a:t>
                      </a:r>
                      <a:endParaRPr lang="en-IN" sz="1200">
                        <a:latin typeface="Calibri"/>
                        <a:ea typeface="Calibri"/>
                        <a:cs typeface="Mangal"/>
                      </a:endParaRPr>
                    </a:p>
                  </a:txBody>
                  <a:tcPr marL="68580" marR="68580" marT="0" marB="0"/>
                </a:tc>
                <a:tc>
                  <a:txBody>
                    <a:bodyPr/>
                    <a:lstStyle/>
                    <a:p>
                      <a:pPr>
                        <a:lnSpc>
                          <a:spcPct val="115000"/>
                        </a:lnSpc>
                        <a:spcAft>
                          <a:spcPts val="0"/>
                        </a:spcAft>
                      </a:pPr>
                      <a:r>
                        <a:rPr lang="en-IN" sz="1200" dirty="0">
                          <a:solidFill>
                            <a:srgbClr val="000000"/>
                          </a:solidFill>
                          <a:latin typeface="Arial"/>
                          <a:ea typeface="Times New Roman"/>
                          <a:cs typeface="Mangal"/>
                        </a:rPr>
                        <a:t>Last week of June 2012</a:t>
                      </a:r>
                      <a:endParaRPr lang="en-IN" sz="1200" dirty="0">
                        <a:latin typeface="Calibri"/>
                        <a:ea typeface="Calibri"/>
                        <a:cs typeface="Mangal"/>
                      </a:endParaRPr>
                    </a:p>
                  </a:txBody>
                  <a:tcPr marL="68580" marR="68580" marT="0" marB="0"/>
                </a:tc>
                <a:tc>
                  <a:txBody>
                    <a:bodyPr/>
                    <a:lstStyle/>
                    <a:p>
                      <a:pPr>
                        <a:lnSpc>
                          <a:spcPct val="115000"/>
                        </a:lnSpc>
                        <a:spcAft>
                          <a:spcPts val="0"/>
                        </a:spcAft>
                      </a:pPr>
                      <a:r>
                        <a:rPr lang="en-IN" sz="1200" dirty="0">
                          <a:solidFill>
                            <a:srgbClr val="000000"/>
                          </a:solidFill>
                          <a:latin typeface="Arial"/>
                          <a:ea typeface="Times New Roman"/>
                          <a:cs typeface="Mangal"/>
                        </a:rPr>
                        <a:t>15.06.2011</a:t>
                      </a:r>
                      <a:endParaRPr lang="en-IN" sz="1200" dirty="0">
                        <a:latin typeface="Calibri"/>
                        <a:ea typeface="Calibri"/>
                        <a:cs typeface="Mangal"/>
                      </a:endParaRPr>
                    </a:p>
                  </a:txBody>
                  <a:tcPr marL="68580" marR="68580" marT="0" marB="0"/>
                </a:tc>
              </a:tr>
              <a:tr h="1630390">
                <a:tc>
                  <a:txBody>
                    <a:bodyPr/>
                    <a:lstStyle/>
                    <a:p>
                      <a:r>
                        <a:rPr lang="en-IN" sz="1800" kern="1200" dirty="0" smtClean="0">
                          <a:solidFill>
                            <a:schemeClr val="dk1"/>
                          </a:solidFill>
                          <a:latin typeface="+mn-lt"/>
                          <a:ea typeface="+mn-ea"/>
                          <a:cs typeface="+mn-cs"/>
                        </a:rPr>
                        <a:t>Set up a pilot test network</a:t>
                      </a:r>
                      <a:endParaRPr lang="en-IN" dirty="0"/>
                    </a:p>
                  </a:txBody>
                  <a:tcPr/>
                </a:tc>
                <a:tc>
                  <a:txBody>
                    <a:bodyPr/>
                    <a:lstStyle/>
                    <a:p>
                      <a:pPr>
                        <a:lnSpc>
                          <a:spcPct val="115000"/>
                        </a:lnSpc>
                        <a:spcAft>
                          <a:spcPts val="0"/>
                        </a:spcAft>
                      </a:pPr>
                      <a:r>
                        <a:rPr lang="en-US" sz="1200" dirty="0" smtClean="0">
                          <a:latin typeface="Calibri"/>
                          <a:ea typeface="Calibri"/>
                          <a:cs typeface="Mangal"/>
                        </a:rPr>
                        <a:t>To be identified</a:t>
                      </a:r>
                      <a:endParaRPr lang="en-IN" sz="1200" dirty="0">
                        <a:latin typeface="Calibri"/>
                        <a:ea typeface="Calibri"/>
                        <a:cs typeface="Mangal"/>
                      </a:endParaRPr>
                    </a:p>
                  </a:txBody>
                  <a:tcPr marL="68580" marR="68580" marT="0" marB="0"/>
                </a:tc>
                <a:tc>
                  <a:txBody>
                    <a:bodyPr/>
                    <a:lstStyle/>
                    <a:p>
                      <a:pPr>
                        <a:lnSpc>
                          <a:spcPct val="115000"/>
                        </a:lnSpc>
                        <a:spcAft>
                          <a:spcPts val="0"/>
                        </a:spcAft>
                      </a:pPr>
                      <a:r>
                        <a:rPr lang="en-IN" sz="1200" dirty="0">
                          <a:solidFill>
                            <a:srgbClr val="000000"/>
                          </a:solidFill>
                          <a:latin typeface="Arial"/>
                          <a:ea typeface="Times New Roman"/>
                          <a:cs typeface="Mangal"/>
                        </a:rPr>
                        <a:t>SDC is proposed for IPv6 </a:t>
                      </a:r>
                      <a:r>
                        <a:rPr lang="en-IN" sz="1200" dirty="0" err="1">
                          <a:solidFill>
                            <a:srgbClr val="000000"/>
                          </a:solidFill>
                          <a:latin typeface="Arial"/>
                          <a:ea typeface="Times New Roman"/>
                          <a:cs typeface="Mangal"/>
                        </a:rPr>
                        <a:t>copliance</a:t>
                      </a:r>
                      <a:r>
                        <a:rPr lang="en-IN" sz="1200" dirty="0">
                          <a:solidFill>
                            <a:srgbClr val="000000"/>
                          </a:solidFill>
                          <a:latin typeface="Arial"/>
                          <a:ea typeface="Times New Roman"/>
                          <a:cs typeface="Mangal"/>
                        </a:rPr>
                        <a:t> </a:t>
                      </a:r>
                      <a:r>
                        <a:rPr lang="en-IN" sz="1200" dirty="0" smtClean="0">
                          <a:solidFill>
                            <a:srgbClr val="000000"/>
                          </a:solidFill>
                          <a:latin typeface="Arial"/>
                          <a:ea typeface="Times New Roman"/>
                          <a:cs typeface="Mangal"/>
                        </a:rPr>
                        <a:t>testing</a:t>
                      </a:r>
                      <a:r>
                        <a:rPr lang="en-IN" sz="1200" baseline="0" dirty="0" smtClean="0">
                          <a:solidFill>
                            <a:srgbClr val="000000"/>
                          </a:solidFill>
                          <a:latin typeface="Arial"/>
                          <a:ea typeface="Times New Roman"/>
                          <a:cs typeface="Mangal"/>
                        </a:rPr>
                        <a:t> support </a:t>
                      </a:r>
                      <a:r>
                        <a:rPr lang="en-IN" sz="1200" dirty="0" smtClean="0">
                          <a:solidFill>
                            <a:srgbClr val="000000"/>
                          </a:solidFill>
                          <a:latin typeface="Arial"/>
                          <a:ea typeface="Times New Roman"/>
                          <a:cs typeface="Mangal"/>
                        </a:rPr>
                        <a:t>from </a:t>
                      </a:r>
                      <a:r>
                        <a:rPr lang="en-IN" sz="1200" dirty="0">
                          <a:solidFill>
                            <a:srgbClr val="000000"/>
                          </a:solidFill>
                          <a:latin typeface="Arial"/>
                          <a:ea typeface="Times New Roman"/>
                          <a:cs typeface="Mangal"/>
                        </a:rPr>
                        <a:t>DoT/ NIC/ BSNL</a:t>
                      </a:r>
                      <a:endParaRPr lang="en-IN" sz="1200" dirty="0">
                        <a:latin typeface="Calibri"/>
                        <a:ea typeface="Calibri"/>
                        <a:cs typeface="Mangal"/>
                      </a:endParaRPr>
                    </a:p>
                  </a:txBody>
                  <a:tcPr marL="68580" marR="68580" marT="0" marB="0"/>
                </a:tc>
                <a:tc>
                  <a:txBody>
                    <a:bodyPr/>
                    <a:lstStyle/>
                    <a:p>
                      <a:pPr>
                        <a:lnSpc>
                          <a:spcPct val="115000"/>
                        </a:lnSpc>
                        <a:spcAft>
                          <a:spcPts val="0"/>
                        </a:spcAft>
                      </a:pPr>
                      <a:r>
                        <a:rPr lang="en-IN" sz="1200" dirty="0">
                          <a:solidFill>
                            <a:srgbClr val="000000"/>
                          </a:solidFill>
                          <a:latin typeface="Arial"/>
                          <a:ea typeface="Times New Roman"/>
                          <a:cs typeface="Mangal"/>
                        </a:rPr>
                        <a:t> </a:t>
                      </a:r>
                      <a:r>
                        <a:rPr lang="en-IN" sz="1200" dirty="0" smtClean="0">
                          <a:solidFill>
                            <a:srgbClr val="000000"/>
                          </a:solidFill>
                          <a:latin typeface="Arial"/>
                          <a:ea typeface="Times New Roman"/>
                          <a:cs typeface="Mangal"/>
                        </a:rPr>
                        <a:t>To be identified</a:t>
                      </a:r>
                      <a:endParaRPr lang="en-IN" sz="1200" dirty="0">
                        <a:latin typeface="Calibri"/>
                        <a:ea typeface="Calibri"/>
                        <a:cs typeface="Mangal"/>
                      </a:endParaRPr>
                    </a:p>
                  </a:txBody>
                  <a:tcPr marL="68580" marR="68580" marT="0" marB="0"/>
                </a:tc>
                <a:tc>
                  <a:txBody>
                    <a:bodyPr/>
                    <a:lstStyle/>
                    <a:p>
                      <a:pPr>
                        <a:lnSpc>
                          <a:spcPct val="115000"/>
                        </a:lnSpc>
                        <a:spcAft>
                          <a:spcPts val="0"/>
                        </a:spcAft>
                      </a:pPr>
                      <a:r>
                        <a:rPr lang="en-IN" sz="1200" dirty="0">
                          <a:solidFill>
                            <a:srgbClr val="000000"/>
                          </a:solidFill>
                          <a:latin typeface="Arial"/>
                          <a:ea typeface="Times New Roman"/>
                          <a:cs typeface="Mangal"/>
                        </a:rPr>
                        <a:t>Latest by Sept 2012</a:t>
                      </a:r>
                      <a:endParaRPr lang="en-IN" sz="1200" dirty="0">
                        <a:latin typeface="Calibri"/>
                        <a:ea typeface="Calibri"/>
                        <a:cs typeface="Mangal"/>
                      </a:endParaRPr>
                    </a:p>
                  </a:txBody>
                  <a:tcPr marL="68580" marR="68580" marT="0" marB="0"/>
                </a:tc>
                <a:tc>
                  <a:txBody>
                    <a:bodyPr/>
                    <a:lstStyle/>
                    <a:p>
                      <a:pPr>
                        <a:lnSpc>
                          <a:spcPct val="115000"/>
                        </a:lnSpc>
                        <a:spcAft>
                          <a:spcPts val="0"/>
                        </a:spcAft>
                      </a:pPr>
                      <a:r>
                        <a:rPr lang="en-IN" sz="1200" dirty="0">
                          <a:solidFill>
                            <a:srgbClr val="000000"/>
                          </a:solidFill>
                          <a:latin typeface="Arial"/>
                          <a:ea typeface="Times New Roman"/>
                          <a:cs typeface="Mangal"/>
                        </a:rPr>
                        <a:t>31.11.2011</a:t>
                      </a:r>
                      <a:endParaRPr lang="en-IN" sz="1200" dirty="0">
                        <a:latin typeface="Calibri"/>
                        <a:ea typeface="Calibri"/>
                        <a:cs typeface="Mangal"/>
                      </a:endParaRPr>
                    </a:p>
                  </a:txBody>
                  <a:tcPr marL="68580" marR="68580" marT="0" marB="0"/>
                </a:tc>
              </a:tr>
              <a:tr h="893262">
                <a:tc>
                  <a:txBody>
                    <a:bodyPr/>
                    <a:lstStyle/>
                    <a:p>
                      <a:r>
                        <a:rPr lang="en-IN" sz="1800" kern="1200" dirty="0" smtClean="0">
                          <a:solidFill>
                            <a:schemeClr val="dk1"/>
                          </a:solidFill>
                          <a:latin typeface="+mn-lt"/>
                          <a:ea typeface="+mn-ea"/>
                          <a:cs typeface="+mn-cs"/>
                        </a:rPr>
                        <a:t>Testing of hardware/ software and migration of applications</a:t>
                      </a:r>
                      <a:endParaRPr lang="en-IN" dirty="0"/>
                    </a:p>
                  </a:txBody>
                  <a:tcPr/>
                </a:tc>
                <a:tc>
                  <a:txBody>
                    <a:bodyPr/>
                    <a:lstStyle/>
                    <a:p>
                      <a:pPr>
                        <a:lnSpc>
                          <a:spcPct val="115000"/>
                        </a:lnSpc>
                        <a:spcAft>
                          <a:spcPts val="0"/>
                        </a:spcAft>
                      </a:pPr>
                      <a:r>
                        <a:rPr lang="en-IN" sz="1200" dirty="0">
                          <a:solidFill>
                            <a:srgbClr val="000000"/>
                          </a:solidFill>
                          <a:latin typeface="Arial"/>
                          <a:ea typeface="Times New Roman"/>
                          <a:cs typeface="Mangal"/>
                        </a:rPr>
                        <a:t>A </a:t>
                      </a:r>
                      <a:r>
                        <a:rPr lang="en-IN" sz="1200" dirty="0" smtClean="0">
                          <a:solidFill>
                            <a:srgbClr val="000000"/>
                          </a:solidFill>
                          <a:latin typeface="Arial"/>
                          <a:ea typeface="Times New Roman"/>
                          <a:cs typeface="Mangal"/>
                        </a:rPr>
                        <a:t>continuous  </a:t>
                      </a:r>
                      <a:r>
                        <a:rPr lang="en-IN" sz="1200" dirty="0">
                          <a:solidFill>
                            <a:srgbClr val="000000"/>
                          </a:solidFill>
                          <a:latin typeface="Arial"/>
                          <a:ea typeface="Times New Roman"/>
                          <a:cs typeface="Mangal"/>
                        </a:rPr>
                        <a:t>Process, </a:t>
                      </a:r>
                      <a:endParaRPr lang="en-IN" sz="1200" dirty="0">
                        <a:latin typeface="Calibri"/>
                        <a:ea typeface="Calibri"/>
                        <a:cs typeface="Mangal"/>
                      </a:endParaRPr>
                    </a:p>
                  </a:txBody>
                  <a:tcPr marL="68580" marR="68580" marT="0" marB="0"/>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IN" sz="1200" dirty="0" smtClean="0">
                          <a:solidFill>
                            <a:srgbClr val="000000"/>
                          </a:solidFill>
                          <a:latin typeface="+mn-lt"/>
                          <a:ea typeface="Times New Roman"/>
                          <a:cs typeface="Mangal"/>
                        </a:rPr>
                        <a:t>A continuous  Process, </a:t>
                      </a:r>
                      <a:endParaRPr lang="en-IN" sz="1200" dirty="0" smtClean="0">
                        <a:latin typeface="Calibri"/>
                        <a:ea typeface="Calibri"/>
                        <a:cs typeface="Mangal"/>
                      </a:endParaRPr>
                    </a:p>
                    <a:p>
                      <a:pPr>
                        <a:lnSpc>
                          <a:spcPct val="115000"/>
                        </a:lnSpc>
                        <a:spcAft>
                          <a:spcPts val="0"/>
                        </a:spcAft>
                      </a:pPr>
                      <a:endParaRPr lang="en-IN" sz="1200" dirty="0">
                        <a:latin typeface="Calibri"/>
                        <a:ea typeface="Calibri"/>
                        <a:cs typeface="Mangal"/>
                      </a:endParaRPr>
                    </a:p>
                  </a:txBody>
                  <a:tcPr marL="68580" marR="68580" marT="0" marB="0"/>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IN" sz="1200" dirty="0">
                          <a:solidFill>
                            <a:srgbClr val="000000"/>
                          </a:solidFill>
                          <a:latin typeface="Arial"/>
                          <a:ea typeface="Times New Roman"/>
                          <a:cs typeface="Mangal"/>
                        </a:rPr>
                        <a:t> </a:t>
                      </a:r>
                      <a:r>
                        <a:rPr lang="en-IN" sz="1200" dirty="0" smtClean="0">
                          <a:solidFill>
                            <a:srgbClr val="000000"/>
                          </a:solidFill>
                          <a:latin typeface="+mn-lt"/>
                          <a:ea typeface="Times New Roman"/>
                          <a:cs typeface="Mangal"/>
                        </a:rPr>
                        <a:t>A continuous  Process, </a:t>
                      </a:r>
                      <a:endParaRPr lang="en-IN" sz="1200" dirty="0" smtClean="0">
                        <a:latin typeface="Calibri"/>
                        <a:ea typeface="Calibri"/>
                        <a:cs typeface="Mangal"/>
                      </a:endParaRPr>
                    </a:p>
                    <a:p>
                      <a:pPr>
                        <a:lnSpc>
                          <a:spcPct val="115000"/>
                        </a:lnSpc>
                        <a:spcAft>
                          <a:spcPts val="0"/>
                        </a:spcAft>
                      </a:pPr>
                      <a:endParaRPr lang="en-IN" sz="1200" dirty="0">
                        <a:latin typeface="Calibri"/>
                        <a:ea typeface="Calibri"/>
                        <a:cs typeface="Mangal"/>
                      </a:endParaRPr>
                    </a:p>
                  </a:txBody>
                  <a:tcPr marL="68580" marR="68580" marT="0" marB="0"/>
                </a:tc>
                <a:tc>
                  <a:txBody>
                    <a:bodyPr/>
                    <a:lstStyle/>
                    <a:p>
                      <a:pPr algn="r">
                        <a:lnSpc>
                          <a:spcPct val="115000"/>
                        </a:lnSpc>
                        <a:spcAft>
                          <a:spcPts val="0"/>
                        </a:spcAft>
                      </a:pPr>
                      <a:r>
                        <a:rPr lang="en-IN" sz="1200" dirty="0">
                          <a:solidFill>
                            <a:srgbClr val="000000"/>
                          </a:solidFill>
                          <a:latin typeface="Arial"/>
                          <a:ea typeface="Times New Roman"/>
                          <a:cs typeface="Mangal"/>
                        </a:rPr>
                        <a:t>Dec-12</a:t>
                      </a:r>
                      <a:endParaRPr lang="en-IN" sz="1200" dirty="0">
                        <a:latin typeface="Calibri"/>
                        <a:ea typeface="Calibri"/>
                        <a:cs typeface="Mangal"/>
                      </a:endParaRPr>
                    </a:p>
                  </a:txBody>
                  <a:tcPr marL="68580" marR="68580" marT="0" marB="0"/>
                </a:tc>
                <a:tc>
                  <a:txBody>
                    <a:bodyPr/>
                    <a:lstStyle/>
                    <a:p>
                      <a:pPr>
                        <a:lnSpc>
                          <a:spcPct val="115000"/>
                        </a:lnSpc>
                        <a:spcAft>
                          <a:spcPts val="0"/>
                        </a:spcAft>
                      </a:pPr>
                      <a:r>
                        <a:rPr lang="en-IN" sz="1200" dirty="0">
                          <a:solidFill>
                            <a:srgbClr val="000000"/>
                          </a:solidFill>
                          <a:latin typeface="Arial"/>
                          <a:ea typeface="Times New Roman"/>
                          <a:cs typeface="Mangal"/>
                        </a:rPr>
                        <a:t>28.02.2011</a:t>
                      </a:r>
                      <a:endParaRPr lang="en-IN" sz="1200" dirty="0">
                        <a:latin typeface="Calibri"/>
                        <a:ea typeface="Calibri"/>
                        <a:cs typeface="Mangal"/>
                      </a:endParaRPr>
                    </a:p>
                  </a:txBody>
                  <a:tcPr marL="68580" marR="68580" marT="0" marB="0"/>
                </a:tc>
              </a:tr>
              <a:tr h="413319">
                <a:tc>
                  <a:txBody>
                    <a:bodyPr/>
                    <a:lstStyle/>
                    <a:p>
                      <a:r>
                        <a:rPr lang="en-IN" sz="1800" kern="1200" dirty="0" smtClean="0">
                          <a:solidFill>
                            <a:schemeClr val="dk1"/>
                          </a:solidFill>
                          <a:latin typeface="+mn-lt"/>
                          <a:ea typeface="+mn-ea"/>
                          <a:cs typeface="+mn-cs"/>
                        </a:rPr>
                        <a:t>Launch of IPv6 Services</a:t>
                      </a:r>
                      <a:endParaRPr lang="en-IN" dirty="0"/>
                    </a:p>
                  </a:txBody>
                  <a:tcPr/>
                </a:tc>
                <a:tc>
                  <a:txBody>
                    <a:bodyPr/>
                    <a:lstStyle/>
                    <a:p>
                      <a:pPr>
                        <a:lnSpc>
                          <a:spcPct val="115000"/>
                        </a:lnSpc>
                        <a:spcAft>
                          <a:spcPts val="0"/>
                        </a:spcAft>
                      </a:pPr>
                      <a:r>
                        <a:rPr lang="en-IN" sz="1200">
                          <a:solidFill>
                            <a:srgbClr val="000000"/>
                          </a:solidFill>
                          <a:latin typeface="Arial"/>
                          <a:ea typeface="Times New Roman"/>
                          <a:cs typeface="Mangal"/>
                        </a:rPr>
                        <a:t>31.03.2012</a:t>
                      </a:r>
                      <a:endParaRPr lang="en-IN" sz="1200">
                        <a:latin typeface="Calibri"/>
                        <a:ea typeface="Calibri"/>
                        <a:cs typeface="Mangal"/>
                      </a:endParaRPr>
                    </a:p>
                  </a:txBody>
                  <a:tcPr marL="68580" marR="68580" marT="0" marB="0"/>
                </a:tc>
                <a:tc>
                  <a:txBody>
                    <a:bodyPr/>
                    <a:lstStyle/>
                    <a:p>
                      <a:pPr>
                        <a:lnSpc>
                          <a:spcPct val="115000"/>
                        </a:lnSpc>
                        <a:spcAft>
                          <a:spcPts val="0"/>
                        </a:spcAft>
                      </a:pPr>
                      <a:r>
                        <a:rPr lang="en-IN" sz="1200" dirty="0">
                          <a:solidFill>
                            <a:srgbClr val="000000"/>
                          </a:solidFill>
                          <a:latin typeface="Arial"/>
                          <a:ea typeface="Times New Roman"/>
                          <a:cs typeface="Mangal"/>
                        </a:rPr>
                        <a:t> </a:t>
                      </a:r>
                      <a:r>
                        <a:rPr lang="en-IN" sz="1200" dirty="0" smtClean="0">
                          <a:solidFill>
                            <a:srgbClr val="000000"/>
                          </a:solidFill>
                          <a:latin typeface="Arial"/>
                          <a:ea typeface="Times New Roman"/>
                          <a:cs typeface="Mangal"/>
                        </a:rPr>
                        <a:t>---</a:t>
                      </a:r>
                      <a:endParaRPr lang="en-IN" sz="1200" dirty="0">
                        <a:latin typeface="Calibri"/>
                        <a:ea typeface="Calibri"/>
                        <a:cs typeface="Mangal"/>
                      </a:endParaRPr>
                    </a:p>
                  </a:txBody>
                  <a:tcPr marL="68580" marR="68580" marT="0" marB="0"/>
                </a:tc>
                <a:tc>
                  <a:txBody>
                    <a:bodyPr/>
                    <a:lstStyle/>
                    <a:p>
                      <a:pPr>
                        <a:lnSpc>
                          <a:spcPct val="115000"/>
                        </a:lnSpc>
                        <a:spcAft>
                          <a:spcPts val="0"/>
                        </a:spcAft>
                      </a:pPr>
                      <a:r>
                        <a:rPr lang="en-IN" sz="1200" dirty="0">
                          <a:solidFill>
                            <a:srgbClr val="000000"/>
                          </a:solidFill>
                          <a:latin typeface="Arial"/>
                          <a:ea typeface="Times New Roman"/>
                          <a:cs typeface="Mangal"/>
                        </a:rPr>
                        <a:t> </a:t>
                      </a:r>
                      <a:r>
                        <a:rPr lang="en-IN" sz="1200" dirty="0" smtClean="0">
                          <a:solidFill>
                            <a:srgbClr val="000000"/>
                          </a:solidFill>
                          <a:latin typeface="Arial"/>
                          <a:ea typeface="Times New Roman"/>
                          <a:cs typeface="Mangal"/>
                        </a:rPr>
                        <a:t>----</a:t>
                      </a:r>
                      <a:endParaRPr lang="en-IN" sz="1200" dirty="0">
                        <a:latin typeface="Calibri"/>
                        <a:ea typeface="Calibri"/>
                        <a:cs typeface="Mangal"/>
                      </a:endParaRPr>
                    </a:p>
                  </a:txBody>
                  <a:tcPr marL="68580" marR="68580" marT="0" marB="0"/>
                </a:tc>
                <a:tc>
                  <a:txBody>
                    <a:bodyPr/>
                    <a:lstStyle/>
                    <a:p>
                      <a:pPr algn="r">
                        <a:lnSpc>
                          <a:spcPct val="115000"/>
                        </a:lnSpc>
                        <a:spcAft>
                          <a:spcPts val="0"/>
                        </a:spcAft>
                      </a:pPr>
                      <a:r>
                        <a:rPr lang="en-IN" sz="1200">
                          <a:solidFill>
                            <a:srgbClr val="000000"/>
                          </a:solidFill>
                          <a:latin typeface="Arial"/>
                          <a:ea typeface="Times New Roman"/>
                          <a:cs typeface="Mangal"/>
                        </a:rPr>
                        <a:t>Dec-12</a:t>
                      </a:r>
                      <a:endParaRPr lang="en-IN" sz="1200">
                        <a:latin typeface="Calibri"/>
                        <a:ea typeface="Calibri"/>
                        <a:cs typeface="Mangal"/>
                      </a:endParaRPr>
                    </a:p>
                  </a:txBody>
                  <a:tcPr marL="68580" marR="68580" marT="0" marB="0"/>
                </a:tc>
                <a:tc>
                  <a:txBody>
                    <a:bodyPr/>
                    <a:lstStyle/>
                    <a:p>
                      <a:pPr>
                        <a:lnSpc>
                          <a:spcPct val="115000"/>
                        </a:lnSpc>
                        <a:spcAft>
                          <a:spcPts val="0"/>
                        </a:spcAft>
                      </a:pPr>
                      <a:r>
                        <a:rPr lang="en-IN" sz="1200" dirty="0">
                          <a:solidFill>
                            <a:srgbClr val="000000"/>
                          </a:solidFill>
                          <a:latin typeface="Arial"/>
                          <a:ea typeface="Times New Roman"/>
                          <a:cs typeface="Mangal"/>
                        </a:rPr>
                        <a:t>31.03.2012</a:t>
                      </a:r>
                      <a:endParaRPr lang="en-IN" sz="1200" dirty="0">
                        <a:latin typeface="Calibri"/>
                        <a:ea typeface="Calibri"/>
                        <a:cs typeface="Mangal"/>
                      </a:endParaRPr>
                    </a:p>
                  </a:txBody>
                  <a:tcPr marL="68580" marR="68580" marT="0" marB="0"/>
                </a:tc>
              </a:tr>
            </a:tbl>
          </a:graphicData>
        </a:graphic>
      </p:graphicFrame>
      <p:sp>
        <p:nvSpPr>
          <p:cNvPr id="5" name="Title 1"/>
          <p:cNvSpPr>
            <a:spLocks noGrp="1"/>
          </p:cNvSpPr>
          <p:nvPr>
            <p:ph type="title"/>
          </p:nvPr>
        </p:nvSpPr>
        <p:spPr>
          <a:xfrm>
            <a:off x="304800" y="762000"/>
            <a:ext cx="8458200" cy="411163"/>
          </a:xfrm>
        </p:spPr>
        <p:txBody>
          <a:bodyPr/>
          <a:lstStyle/>
          <a:p>
            <a:pPr algn="ctr"/>
            <a:r>
              <a:rPr lang="en-US" dirty="0" smtClean="0">
                <a:solidFill>
                  <a:schemeClr val="tx1"/>
                </a:solidFill>
              </a:rPr>
              <a:t>States/UTs Status </a:t>
            </a:r>
            <a:endParaRPr lang="en-IN" dirty="0">
              <a:solidFill>
                <a:schemeClr val="tx1"/>
              </a:solidFill>
            </a:endParaRP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1164134"/>
            <a:ext cx="9144000"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endParaRPr lang="en-US" sz="2800" i="1" dirty="0" smtClean="0">
              <a:ea typeface="Calibri" pitchFamily="34" charset="0"/>
              <a:cs typeface="TimesNewRoman"/>
            </a:endParaRPr>
          </a:p>
          <a:p>
            <a:pPr marL="0" marR="0" lvl="0" indent="0" algn="l" defTabSz="914400" rtl="0" eaLnBrk="1" fontAlgn="base" latinLnBrk="0" hangingPunct="1">
              <a:lnSpc>
                <a:spcPct val="100000"/>
              </a:lnSpc>
              <a:spcBef>
                <a:spcPct val="0"/>
              </a:spcBef>
              <a:spcAft>
                <a:spcPct val="0"/>
              </a:spcAft>
              <a:buClrTx/>
              <a:buSzTx/>
              <a:tabLst/>
            </a:pPr>
            <a:r>
              <a:rPr kumimoji="0" lang="en-US" sz="2800" b="0" i="1" u="none" strike="noStrike" cap="none" normalizeH="0" baseline="0" dirty="0" smtClean="0">
                <a:ln>
                  <a:noFill/>
                </a:ln>
                <a:solidFill>
                  <a:schemeClr val="tx1"/>
                </a:solidFill>
                <a:effectLst/>
                <a:latin typeface="Arial" pitchFamily="34" charset="0"/>
                <a:ea typeface="Calibri" pitchFamily="34" charset="0"/>
                <a:cs typeface="TimesNewRoman"/>
              </a:rPr>
              <a:t>The following projects can be identified in the states:</a:t>
            </a:r>
          </a:p>
          <a:p>
            <a:pPr marL="0" marR="0" lvl="0" indent="0" algn="l" defTabSz="914400" rtl="0" eaLnBrk="1" fontAlgn="base" latinLnBrk="0" hangingPunct="1">
              <a:lnSpc>
                <a:spcPct val="100000"/>
              </a:lnSpc>
              <a:spcBef>
                <a:spcPct val="0"/>
              </a:spcBef>
              <a:spcAft>
                <a:spcPct val="0"/>
              </a:spcAft>
              <a:buClrTx/>
              <a:buSzTx/>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pPr>
            <a:r>
              <a:rPr kumimoji="0" lang="en-US" sz="2800" b="0" i="1" u="none" strike="noStrike" cap="none" normalizeH="0" baseline="0" dirty="0" smtClean="0">
                <a:ln>
                  <a:noFill/>
                </a:ln>
                <a:solidFill>
                  <a:schemeClr val="tx1"/>
                </a:solidFill>
                <a:effectLst/>
                <a:latin typeface="Arial" pitchFamily="34" charset="0"/>
                <a:ea typeface="Calibri" pitchFamily="34" charset="0"/>
                <a:cs typeface="TimesNewRoman"/>
              </a:rPr>
              <a:t>IPv6 based </a:t>
            </a:r>
            <a:r>
              <a:rPr kumimoji="0" lang="en-US" sz="2800" b="0" i="1" u="none" strike="noStrike" cap="none" normalizeH="0" baseline="0" dirty="0" err="1" smtClean="0">
                <a:ln>
                  <a:noFill/>
                </a:ln>
                <a:solidFill>
                  <a:schemeClr val="tx1"/>
                </a:solidFill>
                <a:effectLst/>
                <a:latin typeface="Arial" pitchFamily="34" charset="0"/>
                <a:ea typeface="Calibri" pitchFamily="34" charset="0"/>
                <a:cs typeface="TimesNewRoman"/>
              </a:rPr>
              <a:t>tele</a:t>
            </a:r>
            <a:r>
              <a:rPr kumimoji="0" lang="en-US" sz="2800" b="0" i="1" u="none" strike="noStrike" cap="none" normalizeH="0" baseline="0" dirty="0" smtClean="0">
                <a:ln>
                  <a:noFill/>
                </a:ln>
                <a:solidFill>
                  <a:schemeClr val="tx1"/>
                </a:solidFill>
                <a:effectLst/>
                <a:latin typeface="Arial" pitchFamily="34" charset="0"/>
                <a:ea typeface="Calibri" pitchFamily="34" charset="0"/>
                <a:cs typeface="TimesNewRoman"/>
              </a:rPr>
              <a:t>-medicine</a:t>
            </a: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pPr>
            <a:r>
              <a:rPr kumimoji="0" lang="en-US" sz="2800" b="0" i="1" u="none" strike="noStrike" cap="none" normalizeH="0" baseline="0" dirty="0" smtClean="0">
                <a:ln>
                  <a:noFill/>
                </a:ln>
                <a:solidFill>
                  <a:schemeClr val="tx1"/>
                </a:solidFill>
                <a:effectLst/>
                <a:latin typeface="Arial" pitchFamily="34" charset="0"/>
                <a:ea typeface="Calibri" pitchFamily="34" charset="0"/>
                <a:cs typeface="TimesNewRoman"/>
              </a:rPr>
              <a:t>IPv6 based Birth and death certificate</a:t>
            </a: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pPr>
            <a:r>
              <a:rPr kumimoji="0" lang="en-US" sz="2800" b="0" i="1" u="none" strike="noStrike" cap="none" normalizeH="0" baseline="0" dirty="0" smtClean="0">
                <a:ln>
                  <a:noFill/>
                </a:ln>
                <a:solidFill>
                  <a:schemeClr val="tx1"/>
                </a:solidFill>
                <a:effectLst/>
                <a:latin typeface="Arial" pitchFamily="34" charset="0"/>
                <a:ea typeface="Calibri" pitchFamily="34" charset="0"/>
                <a:cs typeface="TimesNewRoman"/>
              </a:rPr>
              <a:t>IPv6 cloud based citizen services</a:t>
            </a: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pPr>
            <a:endParaRPr kumimoji="0" lang="en-US" sz="2800" b="0" i="1" u="none" strike="noStrike" cap="none" normalizeH="0" baseline="0" dirty="0" smtClean="0">
              <a:ln>
                <a:noFill/>
              </a:ln>
              <a:solidFill>
                <a:schemeClr val="tx1"/>
              </a:solidFill>
              <a:effectLst/>
              <a:latin typeface="Arial" pitchFamily="34" charset="0"/>
              <a:ea typeface="Calibri" pitchFamily="34" charset="0"/>
              <a:cs typeface="TimesNewRoman"/>
            </a:endParaRP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pPr>
            <a:r>
              <a:rPr lang="en-US" sz="2800" i="1" dirty="0" smtClean="0">
                <a:ea typeface="Calibri" pitchFamily="34" charset="0"/>
                <a:cs typeface="TimesNewRoman"/>
              </a:rPr>
              <a:t>Intelligent traffic Management systems</a:t>
            </a:r>
            <a:endParaRPr kumimoji="0" lang="en-US" sz="2800" b="0" i="1" u="none" strike="noStrike" cap="none" normalizeH="0" baseline="0" dirty="0" smtClean="0">
              <a:ln>
                <a:noFill/>
              </a:ln>
              <a:solidFill>
                <a:schemeClr val="tx1"/>
              </a:solidFill>
              <a:effectLst/>
              <a:latin typeface="Arial" pitchFamily="34" charset="0"/>
              <a:ea typeface="Calibri" pitchFamily="34" charset="0"/>
              <a:cs typeface="TimesNewRoman"/>
            </a:endParaRP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pPr>
            <a:endParaRPr lang="en-US" sz="2800" i="1" dirty="0" smtClean="0"/>
          </a:p>
          <a:p>
            <a:pPr marL="457200" marR="0" lvl="1" indent="0" algn="l" defTabSz="914400" rtl="0" eaLnBrk="0" fontAlgn="base" latinLnBrk="0" hangingPunct="0">
              <a:lnSpc>
                <a:spcPct val="100000"/>
              </a:lnSpc>
              <a:spcBef>
                <a:spcPct val="0"/>
              </a:spcBef>
              <a:spcAft>
                <a:spcPct val="0"/>
              </a:spcAft>
              <a:buClrTx/>
              <a:buSzTx/>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TextBox 2"/>
          <p:cNvSpPr txBox="1"/>
          <p:nvPr/>
        </p:nvSpPr>
        <p:spPr>
          <a:xfrm>
            <a:off x="3048000" y="685800"/>
            <a:ext cx="2480166" cy="523220"/>
          </a:xfrm>
          <a:prstGeom prst="rect">
            <a:avLst/>
          </a:prstGeom>
          <a:noFill/>
        </p:spPr>
        <p:txBody>
          <a:bodyPr wrap="none" rtlCol="0">
            <a:spAutoFit/>
          </a:bodyPr>
          <a:lstStyle/>
          <a:p>
            <a:pPr lvl="0"/>
            <a:r>
              <a:rPr lang="en-US" sz="2800" i="1" dirty="0" smtClean="0">
                <a:ea typeface="Calibri" pitchFamily="34" charset="0"/>
                <a:cs typeface="TimesNewRoman"/>
              </a:rPr>
              <a:t>Pilot Projects  </a:t>
            </a:r>
          </a:p>
        </p:txBody>
      </p:sp>
    </p:spTree>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Box 5"/>
          <p:cNvSpPr txBox="1">
            <a:spLocks noChangeArrowheads="1"/>
          </p:cNvSpPr>
          <p:nvPr/>
        </p:nvSpPr>
        <p:spPr bwMode="auto">
          <a:xfrm>
            <a:off x="3124200" y="990600"/>
            <a:ext cx="3101362" cy="461665"/>
          </a:xfrm>
          <a:prstGeom prst="rect">
            <a:avLst/>
          </a:prstGeom>
          <a:noFill/>
          <a:ln w="9525">
            <a:noFill/>
            <a:miter lim="800000"/>
            <a:headEnd/>
            <a:tailEnd/>
          </a:ln>
        </p:spPr>
        <p:txBody>
          <a:bodyPr wrap="none">
            <a:spAutoFit/>
          </a:bodyPr>
          <a:lstStyle/>
          <a:p>
            <a:pPr algn="ctr"/>
            <a:r>
              <a:rPr lang="en-US" sz="2400" b="1" dirty="0"/>
              <a:t>POLICY </a:t>
            </a:r>
            <a:r>
              <a:rPr lang="en-US" sz="2400" b="1" dirty="0" smtClean="0"/>
              <a:t>DECISIONS</a:t>
            </a:r>
            <a:endParaRPr lang="en-US" sz="2400" b="1" dirty="0"/>
          </a:p>
        </p:txBody>
      </p:sp>
      <p:sp>
        <p:nvSpPr>
          <p:cNvPr id="23555" name="TextBox 6"/>
          <p:cNvSpPr txBox="1">
            <a:spLocks noChangeArrowheads="1"/>
          </p:cNvSpPr>
          <p:nvPr/>
        </p:nvSpPr>
        <p:spPr bwMode="auto">
          <a:xfrm>
            <a:off x="152400" y="1524000"/>
            <a:ext cx="8763000" cy="4893647"/>
          </a:xfrm>
          <a:prstGeom prst="rect">
            <a:avLst/>
          </a:prstGeom>
          <a:noFill/>
          <a:ln w="9525">
            <a:noFill/>
            <a:miter lim="800000"/>
            <a:headEnd/>
            <a:tailEnd/>
          </a:ln>
        </p:spPr>
        <p:txBody>
          <a:bodyPr wrap="square">
            <a:spAutoFit/>
          </a:bodyPr>
          <a:lstStyle/>
          <a:p>
            <a:pPr marL="0" lvl="1" algn="just">
              <a:buFont typeface="Wingdings" pitchFamily="2" charset="2"/>
              <a:buChar char="Ø"/>
            </a:pPr>
            <a:r>
              <a:rPr lang="en-US" sz="2400" b="1" dirty="0" smtClean="0">
                <a:ea typeface="Times New Roman" pitchFamily="18" charset="0"/>
              </a:rPr>
              <a:t> All major Service providers (having at least 10,000 internet customers or STM-1 bandwidth) will target to handle IPv6 traffic  and offer IPv6 services by December-2011.</a:t>
            </a:r>
            <a:endParaRPr lang="en-US" sz="2400" dirty="0" smtClean="0"/>
          </a:p>
          <a:p>
            <a:pPr marL="0" lvl="1" algn="just">
              <a:buFont typeface="Wingdings" pitchFamily="2" charset="2"/>
              <a:buChar char="Ø"/>
            </a:pPr>
            <a:endParaRPr lang="en-US" sz="2400" b="1" dirty="0" smtClean="0"/>
          </a:p>
          <a:p>
            <a:pPr marL="0" lvl="1" algn="just">
              <a:buFont typeface="Wingdings" pitchFamily="2" charset="2"/>
              <a:buChar char="Ø"/>
            </a:pPr>
            <a:endParaRPr lang="en-US" sz="2400" b="1" dirty="0" smtClean="0"/>
          </a:p>
          <a:p>
            <a:pPr marL="0" lvl="1" algn="just">
              <a:buFont typeface="Wingdings" pitchFamily="2" charset="2"/>
              <a:buChar char="Ø"/>
            </a:pPr>
            <a:r>
              <a:rPr lang="en-US" sz="2400" b="1" dirty="0" smtClean="0"/>
              <a:t>All </a:t>
            </a:r>
            <a:r>
              <a:rPr lang="en-US" sz="2400" b="1" dirty="0"/>
              <a:t>central and State government ministries and departments, </a:t>
            </a:r>
            <a:r>
              <a:rPr lang="en-US" sz="2400" b="1" dirty="0" smtClean="0"/>
              <a:t>including </a:t>
            </a:r>
            <a:r>
              <a:rPr lang="en-US" sz="2400" b="1" dirty="0"/>
              <a:t>its PSUs, shall start using IPv6 services by March-2012</a:t>
            </a:r>
            <a:r>
              <a:rPr lang="en-US" sz="2400" b="1" dirty="0" smtClean="0"/>
              <a:t>.</a:t>
            </a:r>
          </a:p>
          <a:p>
            <a:pPr marL="0" lvl="1" algn="just">
              <a:buFont typeface="Wingdings" pitchFamily="2" charset="2"/>
              <a:buChar char="Ø"/>
            </a:pPr>
            <a:endParaRPr lang="en-US" sz="2400" b="1" dirty="0"/>
          </a:p>
          <a:p>
            <a:pPr marL="0" lvl="1" algn="just"/>
            <a:endParaRPr lang="en-US" sz="2400" b="1" dirty="0"/>
          </a:p>
          <a:p>
            <a:pPr marL="0" lvl="1" algn="just">
              <a:buFont typeface="Wingdings" pitchFamily="2" charset="2"/>
              <a:buChar char="Ø"/>
            </a:pPr>
            <a:r>
              <a:rPr lang="en-US" sz="2400" b="1" dirty="0" smtClean="0"/>
              <a:t>Formation </a:t>
            </a:r>
            <a:r>
              <a:rPr lang="en-US" sz="2400" b="1" dirty="0"/>
              <a:t>of the India IPv6 Task Force</a:t>
            </a:r>
            <a:endParaRPr lang="en-US" sz="2400" dirty="0"/>
          </a:p>
          <a:p>
            <a:pPr marL="0" lvl="1" algn="just"/>
            <a:endParaRPr lang="en-US" sz="2400" dirty="0"/>
          </a:p>
        </p:txBody>
      </p:sp>
    </p:spTree>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52400" y="801575"/>
          <a:ext cx="8839201" cy="5860735"/>
        </p:xfrm>
        <a:graphic>
          <a:graphicData uri="http://schemas.openxmlformats.org/drawingml/2006/table">
            <a:tbl>
              <a:tblPr/>
              <a:tblGrid>
                <a:gridCol w="533400"/>
                <a:gridCol w="2228851"/>
                <a:gridCol w="2393951"/>
                <a:gridCol w="3682999"/>
              </a:tblGrid>
              <a:tr h="274438">
                <a:tc gridSpan="4">
                  <a:txBody>
                    <a:bodyPr/>
                    <a:lstStyle/>
                    <a:p>
                      <a:pPr>
                        <a:lnSpc>
                          <a:spcPct val="115000"/>
                        </a:lnSpc>
                        <a:spcAft>
                          <a:spcPts val="0"/>
                        </a:spcAft>
                      </a:pPr>
                      <a:r>
                        <a:rPr lang="en-IN" sz="1200" b="1" dirty="0">
                          <a:solidFill>
                            <a:srgbClr val="000000"/>
                          </a:solidFill>
                          <a:latin typeface="Arial" pitchFamily="34" charset="0"/>
                          <a:ea typeface="Times New Roman"/>
                          <a:cs typeface="Arial" pitchFamily="34" charset="0"/>
                        </a:rPr>
                        <a:t>                                                STATUS OF THE MAJOR SERVICE PROVIDERS </a:t>
                      </a:r>
                      <a:r>
                        <a:rPr lang="en-IN" sz="1200" b="1" dirty="0" smtClean="0">
                          <a:solidFill>
                            <a:srgbClr val="000000"/>
                          </a:solidFill>
                          <a:latin typeface="Arial" pitchFamily="34" charset="0"/>
                          <a:ea typeface="Times New Roman"/>
                          <a:cs typeface="Arial" pitchFamily="34" charset="0"/>
                        </a:rPr>
                        <a:t> </a:t>
                      </a:r>
                      <a:r>
                        <a:rPr lang="en-IN" sz="1200" b="1" smtClean="0">
                          <a:solidFill>
                            <a:srgbClr val="000000"/>
                          </a:solidFill>
                          <a:latin typeface="Arial" pitchFamily="34" charset="0"/>
                          <a:ea typeface="Times New Roman"/>
                          <a:cs typeface="Arial" pitchFamily="34" charset="0"/>
                        </a:rPr>
                        <a:t>in Indi</a:t>
                      </a:r>
                      <a:endParaRPr lang="en-IN" sz="1200" dirty="0">
                        <a:latin typeface="Arial" pitchFamily="34" charset="0"/>
                        <a:ea typeface="Calibri"/>
                        <a:cs typeface="Arial" pitchFamily="34" charset="0"/>
                      </a:endParaRPr>
                    </a:p>
                  </a:txBody>
                  <a:tcPr marL="21203" marR="21203" marT="0" marB="0" anchor="b">
                    <a:lnL>
                      <a:noFill/>
                    </a:lnL>
                    <a:lnR>
                      <a:noFill/>
                    </a:lnR>
                    <a:lnT>
                      <a:noFill/>
                    </a:lnT>
                    <a:lnB w="12700" cap="flat" cmpd="sng" algn="ctr">
                      <a:solidFill>
                        <a:srgbClr val="000000"/>
                      </a:solidFill>
                      <a:prstDash val="solid"/>
                      <a:round/>
                      <a:headEnd type="none" w="med" len="med"/>
                      <a:tailEnd type="none" w="med" len="med"/>
                    </a:lnB>
                    <a:solidFill>
                      <a:schemeClr val="accent2">
                        <a:lumMod val="40000"/>
                        <a:lumOff val="60000"/>
                      </a:schemeClr>
                    </a:solidFill>
                  </a:tcPr>
                </a:tc>
                <a:tc hMerge="1">
                  <a:txBody>
                    <a:bodyPr/>
                    <a:lstStyle/>
                    <a:p>
                      <a:endParaRPr lang="en-IN"/>
                    </a:p>
                  </a:txBody>
                  <a:tcPr/>
                </a:tc>
                <a:tc hMerge="1">
                  <a:txBody>
                    <a:bodyPr/>
                    <a:lstStyle/>
                    <a:p>
                      <a:endParaRPr lang="en-IN"/>
                    </a:p>
                  </a:txBody>
                  <a:tcPr/>
                </a:tc>
                <a:tc hMerge="1">
                  <a:txBody>
                    <a:bodyPr/>
                    <a:lstStyle/>
                    <a:p>
                      <a:pPr>
                        <a:lnSpc>
                          <a:spcPct val="115000"/>
                        </a:lnSpc>
                        <a:spcAft>
                          <a:spcPts val="0"/>
                        </a:spcAft>
                      </a:pPr>
                      <a:endParaRPr lang="en-IN" sz="1200" dirty="0">
                        <a:latin typeface="Arial" pitchFamily="34" charset="0"/>
                        <a:ea typeface="Calibri"/>
                        <a:cs typeface="Arial" pitchFamily="34" charset="0"/>
                      </a:endParaRPr>
                    </a:p>
                  </a:txBody>
                  <a:tcPr marL="21203" marR="21203" marT="0" marB="0">
                    <a:lnL>
                      <a:noFill/>
                    </a:lnL>
                    <a:lnR>
                      <a:noFill/>
                    </a:lnR>
                    <a:lnT>
                      <a:noFill/>
                    </a:lnT>
                    <a:lnB w="12700" cap="flat" cmpd="sng" algn="ctr">
                      <a:solidFill>
                        <a:srgbClr val="000000"/>
                      </a:solidFill>
                      <a:prstDash val="solid"/>
                      <a:round/>
                      <a:headEnd type="none" w="med" len="med"/>
                      <a:tailEnd type="none" w="med" len="med"/>
                    </a:lnB>
                    <a:solidFill>
                      <a:schemeClr val="accent2">
                        <a:lumMod val="40000"/>
                        <a:lumOff val="60000"/>
                      </a:schemeClr>
                    </a:solidFill>
                  </a:tcPr>
                </a:tc>
              </a:tr>
              <a:tr h="288486">
                <a:tc>
                  <a:txBody>
                    <a:bodyPr/>
                    <a:lstStyle/>
                    <a:p>
                      <a:pPr>
                        <a:lnSpc>
                          <a:spcPct val="115000"/>
                        </a:lnSpc>
                        <a:spcAft>
                          <a:spcPts val="0"/>
                        </a:spcAft>
                      </a:pPr>
                      <a:r>
                        <a:rPr lang="en-IN" sz="1200" b="1" dirty="0">
                          <a:solidFill>
                            <a:srgbClr val="000000"/>
                          </a:solidFill>
                          <a:latin typeface="Arial" pitchFamily="34" charset="0"/>
                          <a:ea typeface="Times New Roman"/>
                          <a:cs typeface="Arial" pitchFamily="34" charset="0"/>
                        </a:rPr>
                        <a:t>Sl. N.</a:t>
                      </a:r>
                      <a:endParaRPr lang="en-IN" sz="12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0"/>
                        </a:spcAft>
                      </a:pPr>
                      <a:r>
                        <a:rPr lang="en-IN" sz="1200" b="1" dirty="0">
                          <a:solidFill>
                            <a:srgbClr val="000000"/>
                          </a:solidFill>
                          <a:latin typeface="Arial" pitchFamily="34" charset="0"/>
                          <a:ea typeface="Times New Roman"/>
                          <a:cs typeface="Arial" pitchFamily="34" charset="0"/>
                        </a:rPr>
                        <a:t>Major Service Provider</a:t>
                      </a:r>
                      <a:endParaRPr lang="en-IN" sz="12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0"/>
                        </a:spcAft>
                      </a:pPr>
                      <a:r>
                        <a:rPr lang="en-IN" sz="1200" b="1" dirty="0">
                          <a:solidFill>
                            <a:srgbClr val="000000"/>
                          </a:solidFill>
                          <a:latin typeface="Arial" pitchFamily="34" charset="0"/>
                          <a:ea typeface="Times New Roman"/>
                          <a:cs typeface="Arial" pitchFamily="34" charset="0"/>
                        </a:rPr>
                        <a:t>Presence </a:t>
                      </a:r>
                      <a:endParaRPr lang="en-IN" sz="12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0"/>
                        </a:spcAft>
                      </a:pPr>
                      <a:r>
                        <a:rPr lang="en-US" sz="1200" b="1" dirty="0" smtClean="0">
                          <a:solidFill>
                            <a:srgbClr val="000000"/>
                          </a:solidFill>
                          <a:latin typeface="Arial" pitchFamily="34" charset="0"/>
                          <a:ea typeface="Calibri"/>
                          <a:cs typeface="Arial" pitchFamily="34" charset="0"/>
                        </a:rPr>
                        <a:t>        Readiness</a:t>
                      </a:r>
                      <a:r>
                        <a:rPr lang="en-US" sz="1200" b="1" baseline="0" dirty="0" smtClean="0">
                          <a:solidFill>
                            <a:srgbClr val="000000"/>
                          </a:solidFill>
                          <a:latin typeface="Arial" pitchFamily="34" charset="0"/>
                          <a:ea typeface="Calibri"/>
                          <a:cs typeface="Arial" pitchFamily="34" charset="0"/>
                        </a:rPr>
                        <a:t> Status</a:t>
                      </a:r>
                      <a:endParaRPr lang="en-IN" sz="12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544043">
                <a:tc>
                  <a:txBody>
                    <a:bodyPr/>
                    <a:lstStyle/>
                    <a:p>
                      <a:pPr algn="ctr">
                        <a:lnSpc>
                          <a:spcPct val="115000"/>
                        </a:lnSpc>
                        <a:spcAft>
                          <a:spcPts val="0"/>
                        </a:spcAft>
                      </a:pPr>
                      <a:r>
                        <a:rPr lang="en-IN" sz="1200" dirty="0">
                          <a:solidFill>
                            <a:srgbClr val="000000"/>
                          </a:solidFill>
                          <a:latin typeface="Arial" pitchFamily="34" charset="0"/>
                          <a:ea typeface="Times New Roman"/>
                          <a:cs typeface="Arial" pitchFamily="34" charset="0"/>
                        </a:rPr>
                        <a:t>1</a:t>
                      </a:r>
                      <a:endParaRPr lang="en-IN" sz="12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200" dirty="0">
                          <a:solidFill>
                            <a:srgbClr val="FF0000"/>
                          </a:solidFill>
                          <a:latin typeface="Arial" pitchFamily="34" charset="0"/>
                          <a:ea typeface="Times New Roman"/>
                          <a:cs typeface="Arial" pitchFamily="34" charset="0"/>
                        </a:rPr>
                        <a:t>BSNL</a:t>
                      </a:r>
                      <a:endParaRPr lang="en-IN" sz="1200" dirty="0">
                        <a:solidFill>
                          <a:srgbClr val="FF0000"/>
                        </a:solidFill>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200" dirty="0">
                          <a:solidFill>
                            <a:srgbClr val="000000"/>
                          </a:solidFill>
                          <a:latin typeface="Arial" pitchFamily="34" charset="0"/>
                          <a:ea typeface="Times New Roman"/>
                          <a:cs typeface="Arial" pitchFamily="34" charset="0"/>
                        </a:rPr>
                        <a:t>All India except Delhi &amp; </a:t>
                      </a:r>
                      <a:r>
                        <a:rPr lang="en-IN" sz="1200" dirty="0" smtClean="0">
                          <a:solidFill>
                            <a:srgbClr val="000000"/>
                          </a:solidFill>
                          <a:latin typeface="Arial" pitchFamily="34" charset="0"/>
                          <a:ea typeface="Times New Roman"/>
                          <a:cs typeface="Arial" pitchFamily="34" charset="0"/>
                        </a:rPr>
                        <a:t>Mumbai –Fixed &amp; Mobile</a:t>
                      </a:r>
                      <a:endParaRPr lang="en-IN" sz="12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000" b="1" dirty="0" smtClean="0">
                          <a:solidFill>
                            <a:schemeClr val="tx1"/>
                          </a:solidFill>
                          <a:latin typeface="Arial" pitchFamily="34" charset="0"/>
                          <a:ea typeface="Times New Roman"/>
                          <a:cs typeface="Arial" pitchFamily="34" charset="0"/>
                        </a:rPr>
                        <a:t>MPLS Backbone Ready and on Dual Stack</a:t>
                      </a:r>
                      <a:r>
                        <a:rPr lang="en-IN" sz="1000" b="1" baseline="0" dirty="0" smtClean="0">
                          <a:solidFill>
                            <a:schemeClr val="tx1"/>
                          </a:solidFill>
                          <a:latin typeface="Arial" pitchFamily="34" charset="0"/>
                          <a:ea typeface="Times New Roman"/>
                          <a:cs typeface="Arial" pitchFamily="34" charset="0"/>
                        </a:rPr>
                        <a:t> mode, ready to handle IPv6 traffic for Internet leased lines customers on dual stack</a:t>
                      </a:r>
                      <a:r>
                        <a:rPr lang="en-IN" sz="1000" b="0" baseline="0" dirty="0" smtClean="0">
                          <a:solidFill>
                            <a:srgbClr val="000000"/>
                          </a:solidFill>
                          <a:latin typeface="Arial" pitchFamily="34" charset="0"/>
                          <a:ea typeface="Times New Roman"/>
                          <a:cs typeface="Arial" pitchFamily="34" charset="0"/>
                        </a:rPr>
                        <a:t>, report for  Broad band &amp; mobile  readiness awaited</a:t>
                      </a:r>
                      <a:r>
                        <a:rPr lang="en-IN" sz="1000" baseline="0" dirty="0" smtClean="0">
                          <a:solidFill>
                            <a:srgbClr val="000000"/>
                          </a:solidFill>
                          <a:latin typeface="Arial" pitchFamily="34" charset="0"/>
                          <a:ea typeface="Times New Roman"/>
                          <a:cs typeface="Arial" pitchFamily="34" charset="0"/>
                        </a:rPr>
                        <a:t>.</a:t>
                      </a:r>
                      <a:endParaRPr lang="en-IN" sz="10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5301">
                <a:tc>
                  <a:txBody>
                    <a:bodyPr/>
                    <a:lstStyle/>
                    <a:p>
                      <a:pPr algn="ctr">
                        <a:lnSpc>
                          <a:spcPct val="115000"/>
                        </a:lnSpc>
                        <a:spcAft>
                          <a:spcPts val="0"/>
                        </a:spcAft>
                      </a:pPr>
                      <a:r>
                        <a:rPr lang="en-IN" sz="1200">
                          <a:solidFill>
                            <a:srgbClr val="000000"/>
                          </a:solidFill>
                          <a:latin typeface="Arial" pitchFamily="34" charset="0"/>
                          <a:ea typeface="Times New Roman"/>
                          <a:cs typeface="Arial" pitchFamily="34" charset="0"/>
                        </a:rPr>
                        <a:t>2</a:t>
                      </a:r>
                      <a:endParaRPr lang="en-IN" sz="120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200" dirty="0">
                          <a:solidFill>
                            <a:srgbClr val="FF0000"/>
                          </a:solidFill>
                          <a:latin typeface="Arial" pitchFamily="34" charset="0"/>
                          <a:ea typeface="Times New Roman"/>
                          <a:cs typeface="Arial" pitchFamily="34" charset="0"/>
                        </a:rPr>
                        <a:t>MTNL</a:t>
                      </a:r>
                      <a:endParaRPr lang="en-IN" sz="1200" dirty="0">
                        <a:solidFill>
                          <a:srgbClr val="FF0000"/>
                        </a:solidFill>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200" dirty="0">
                          <a:solidFill>
                            <a:srgbClr val="000000"/>
                          </a:solidFill>
                          <a:latin typeface="Arial" pitchFamily="34" charset="0"/>
                          <a:ea typeface="Times New Roman"/>
                          <a:cs typeface="Arial" pitchFamily="34" charset="0"/>
                        </a:rPr>
                        <a:t>Delhi &amp; </a:t>
                      </a:r>
                      <a:r>
                        <a:rPr lang="en-IN" sz="1200" dirty="0" smtClean="0">
                          <a:solidFill>
                            <a:srgbClr val="000000"/>
                          </a:solidFill>
                          <a:latin typeface="Arial" pitchFamily="34" charset="0"/>
                          <a:ea typeface="Times New Roman"/>
                          <a:cs typeface="Arial" pitchFamily="34" charset="0"/>
                        </a:rPr>
                        <a:t>Mumbai- Fixed &amp; Mobile</a:t>
                      </a:r>
                      <a:endParaRPr lang="en-IN" sz="12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000" dirty="0">
                          <a:solidFill>
                            <a:srgbClr val="000000"/>
                          </a:solidFill>
                          <a:latin typeface="Arial" pitchFamily="34" charset="0"/>
                          <a:ea typeface="Times New Roman"/>
                          <a:cs typeface="Arial" pitchFamily="34" charset="0"/>
                        </a:rPr>
                        <a:t> </a:t>
                      </a:r>
                      <a:r>
                        <a:rPr lang="en-IN" sz="1000" b="1" dirty="0" smtClean="0">
                          <a:solidFill>
                            <a:srgbClr val="000000"/>
                          </a:solidFill>
                          <a:latin typeface="Arial" pitchFamily="34" charset="0"/>
                          <a:ea typeface="Times New Roman"/>
                          <a:cs typeface="Arial" pitchFamily="34" charset="0"/>
                        </a:rPr>
                        <a:t>Fixed</a:t>
                      </a:r>
                      <a:r>
                        <a:rPr lang="en-IN" sz="1000" b="1" baseline="0" dirty="0" smtClean="0">
                          <a:solidFill>
                            <a:srgbClr val="000000"/>
                          </a:solidFill>
                          <a:latin typeface="Arial" pitchFamily="34" charset="0"/>
                          <a:ea typeface="Times New Roman"/>
                          <a:cs typeface="Arial" pitchFamily="34" charset="0"/>
                        </a:rPr>
                        <a:t> Ready for IPv6 Internet Leased Line enterprise customers </a:t>
                      </a:r>
                      <a:r>
                        <a:rPr lang="en-IN" sz="1000" baseline="0" dirty="0" smtClean="0">
                          <a:solidFill>
                            <a:srgbClr val="000000"/>
                          </a:solidFill>
                          <a:latin typeface="Arial" pitchFamily="34" charset="0"/>
                          <a:ea typeface="Times New Roman"/>
                          <a:cs typeface="Arial" pitchFamily="34" charset="0"/>
                        </a:rPr>
                        <a:t>,for retail  BB customers all ready ,except CPE  &amp; report for Mobile awaited.</a:t>
                      </a:r>
                      <a:endParaRPr lang="en-IN" sz="10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5234">
                <a:tc>
                  <a:txBody>
                    <a:bodyPr/>
                    <a:lstStyle/>
                    <a:p>
                      <a:pPr algn="ctr">
                        <a:lnSpc>
                          <a:spcPct val="115000"/>
                        </a:lnSpc>
                        <a:spcAft>
                          <a:spcPts val="0"/>
                        </a:spcAft>
                      </a:pPr>
                      <a:r>
                        <a:rPr lang="en-IN" sz="1200" dirty="0">
                          <a:solidFill>
                            <a:srgbClr val="000000"/>
                          </a:solidFill>
                          <a:latin typeface="Arial" pitchFamily="34" charset="0"/>
                          <a:ea typeface="Times New Roman"/>
                          <a:cs typeface="Arial" pitchFamily="34" charset="0"/>
                        </a:rPr>
                        <a:t>3</a:t>
                      </a:r>
                      <a:endParaRPr lang="en-IN" sz="12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0"/>
                        </a:spcAft>
                      </a:pPr>
                      <a:r>
                        <a:rPr lang="en-IN" sz="1200" dirty="0">
                          <a:solidFill>
                            <a:srgbClr val="FF0000"/>
                          </a:solidFill>
                          <a:latin typeface="Arial" pitchFamily="34" charset="0"/>
                          <a:ea typeface="Times New Roman"/>
                          <a:cs typeface="Arial" pitchFamily="34" charset="0"/>
                        </a:rPr>
                        <a:t>Reliance Communication Infrastructure Ltd</a:t>
                      </a:r>
                      <a:endParaRPr lang="en-IN" sz="1200" dirty="0">
                        <a:solidFill>
                          <a:srgbClr val="FF0000"/>
                        </a:solidFill>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0"/>
                        </a:spcAft>
                      </a:pPr>
                      <a:r>
                        <a:rPr lang="en-IN" sz="1200" dirty="0">
                          <a:solidFill>
                            <a:srgbClr val="000000"/>
                          </a:solidFill>
                          <a:latin typeface="Arial" pitchFamily="34" charset="0"/>
                          <a:ea typeface="Times New Roman"/>
                          <a:cs typeface="Arial" pitchFamily="34" charset="0"/>
                        </a:rPr>
                        <a:t>Pan </a:t>
                      </a:r>
                      <a:r>
                        <a:rPr lang="en-IN" sz="1200" dirty="0" smtClean="0">
                          <a:solidFill>
                            <a:srgbClr val="000000"/>
                          </a:solidFill>
                          <a:latin typeface="Arial" pitchFamily="34" charset="0"/>
                          <a:ea typeface="Times New Roman"/>
                          <a:cs typeface="Arial" pitchFamily="34" charset="0"/>
                        </a:rPr>
                        <a:t>India–</a:t>
                      </a:r>
                      <a:r>
                        <a:rPr lang="en-IN" sz="1200" baseline="0" dirty="0" smtClean="0">
                          <a:solidFill>
                            <a:srgbClr val="000000"/>
                          </a:solidFill>
                          <a:latin typeface="Arial" pitchFamily="34" charset="0"/>
                          <a:ea typeface="Times New Roman"/>
                          <a:cs typeface="Arial" pitchFamily="34" charset="0"/>
                        </a:rPr>
                        <a:t> Fixed &amp; Mobile</a:t>
                      </a:r>
                      <a:endParaRPr lang="en-IN" sz="12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0"/>
                        </a:spcAft>
                      </a:pPr>
                      <a:r>
                        <a:rPr lang="en-IN" sz="1000" dirty="0">
                          <a:solidFill>
                            <a:srgbClr val="000000"/>
                          </a:solidFill>
                          <a:latin typeface="Arial" pitchFamily="34" charset="0"/>
                          <a:ea typeface="Times New Roman"/>
                          <a:cs typeface="Arial" pitchFamily="34" charset="0"/>
                        </a:rPr>
                        <a:t> </a:t>
                      </a:r>
                      <a:r>
                        <a:rPr lang="en-IN" sz="1000" b="1" dirty="0" smtClean="0">
                          <a:solidFill>
                            <a:schemeClr val="tx1"/>
                          </a:solidFill>
                          <a:latin typeface="Arial" pitchFamily="34" charset="0"/>
                          <a:ea typeface="Times New Roman"/>
                          <a:cs typeface="Arial" pitchFamily="34" charset="0"/>
                        </a:rPr>
                        <a:t>Fixed ready to handle</a:t>
                      </a:r>
                      <a:r>
                        <a:rPr lang="en-IN" sz="1000" b="1" baseline="0" dirty="0" smtClean="0">
                          <a:solidFill>
                            <a:schemeClr val="tx1"/>
                          </a:solidFill>
                          <a:latin typeface="Arial" pitchFamily="34" charset="0"/>
                          <a:ea typeface="Times New Roman"/>
                          <a:cs typeface="Arial" pitchFamily="34" charset="0"/>
                        </a:rPr>
                        <a:t> IPv6 traffic and offer IPv6 services</a:t>
                      </a:r>
                      <a:r>
                        <a:rPr lang="en-IN" sz="1000" baseline="0" dirty="0" smtClean="0">
                          <a:solidFill>
                            <a:srgbClr val="000000"/>
                          </a:solidFill>
                          <a:latin typeface="Arial" pitchFamily="34" charset="0"/>
                          <a:ea typeface="Times New Roman"/>
                          <a:cs typeface="Arial" pitchFamily="34" charset="0"/>
                        </a:rPr>
                        <a:t>  &amp; Mobile will also be  ready  soon.</a:t>
                      </a:r>
                      <a:endParaRPr lang="en-IN" sz="10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217617">
                <a:tc>
                  <a:txBody>
                    <a:bodyPr/>
                    <a:lstStyle/>
                    <a:p>
                      <a:pPr algn="ctr">
                        <a:lnSpc>
                          <a:spcPct val="115000"/>
                        </a:lnSpc>
                        <a:spcAft>
                          <a:spcPts val="0"/>
                        </a:spcAft>
                      </a:pPr>
                      <a:r>
                        <a:rPr lang="en-IN" sz="1200">
                          <a:solidFill>
                            <a:srgbClr val="000000"/>
                          </a:solidFill>
                          <a:latin typeface="Arial" pitchFamily="34" charset="0"/>
                          <a:ea typeface="Times New Roman"/>
                          <a:cs typeface="Arial" pitchFamily="34" charset="0"/>
                        </a:rPr>
                        <a:t>4</a:t>
                      </a:r>
                      <a:endParaRPr lang="en-IN" sz="120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200">
                          <a:solidFill>
                            <a:srgbClr val="000000"/>
                          </a:solidFill>
                          <a:latin typeface="Arial" pitchFamily="34" charset="0"/>
                          <a:ea typeface="Times New Roman"/>
                          <a:cs typeface="Arial" pitchFamily="34" charset="0"/>
                        </a:rPr>
                        <a:t>Airtel</a:t>
                      </a:r>
                      <a:endParaRPr lang="en-IN" sz="120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200" dirty="0">
                          <a:solidFill>
                            <a:srgbClr val="000000"/>
                          </a:solidFill>
                          <a:latin typeface="Arial" pitchFamily="34" charset="0"/>
                          <a:ea typeface="Times New Roman"/>
                          <a:cs typeface="Arial" pitchFamily="34" charset="0"/>
                        </a:rPr>
                        <a:t>Pan </a:t>
                      </a:r>
                      <a:r>
                        <a:rPr lang="en-IN" sz="1200" dirty="0" smtClean="0">
                          <a:solidFill>
                            <a:srgbClr val="000000"/>
                          </a:solidFill>
                          <a:latin typeface="Arial" pitchFamily="34" charset="0"/>
                          <a:ea typeface="Times New Roman"/>
                          <a:cs typeface="Arial" pitchFamily="34" charset="0"/>
                        </a:rPr>
                        <a:t>India</a:t>
                      </a:r>
                      <a:endParaRPr lang="en-IN" sz="12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000" dirty="0">
                          <a:solidFill>
                            <a:srgbClr val="000000"/>
                          </a:solidFill>
                          <a:latin typeface="Arial" pitchFamily="34" charset="0"/>
                          <a:ea typeface="Times New Roman"/>
                          <a:cs typeface="Arial" pitchFamily="34" charset="0"/>
                        </a:rPr>
                        <a:t> Assured to Comply on </a:t>
                      </a:r>
                      <a:r>
                        <a:rPr lang="en-IN" sz="1000" dirty="0" smtClean="0">
                          <a:solidFill>
                            <a:srgbClr val="000000"/>
                          </a:solidFill>
                          <a:latin typeface="Arial" pitchFamily="34" charset="0"/>
                          <a:ea typeface="Times New Roman"/>
                          <a:cs typeface="Arial" pitchFamily="34" charset="0"/>
                        </a:rPr>
                        <a:t>time, Final report still awaited.</a:t>
                      </a:r>
                      <a:endParaRPr lang="en-IN" sz="10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389">
                <a:tc>
                  <a:txBody>
                    <a:bodyPr/>
                    <a:lstStyle/>
                    <a:p>
                      <a:pPr algn="ctr">
                        <a:lnSpc>
                          <a:spcPct val="115000"/>
                        </a:lnSpc>
                        <a:spcAft>
                          <a:spcPts val="0"/>
                        </a:spcAft>
                      </a:pPr>
                      <a:r>
                        <a:rPr lang="en-IN" sz="1200">
                          <a:solidFill>
                            <a:srgbClr val="000000"/>
                          </a:solidFill>
                          <a:latin typeface="Arial" pitchFamily="34" charset="0"/>
                          <a:ea typeface="Times New Roman"/>
                          <a:cs typeface="Arial" pitchFamily="34" charset="0"/>
                        </a:rPr>
                        <a:t>5</a:t>
                      </a:r>
                      <a:endParaRPr lang="en-IN" sz="120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200">
                          <a:solidFill>
                            <a:srgbClr val="000000"/>
                          </a:solidFill>
                          <a:latin typeface="Arial" pitchFamily="34" charset="0"/>
                          <a:ea typeface="Times New Roman"/>
                          <a:cs typeface="Arial" pitchFamily="34" charset="0"/>
                        </a:rPr>
                        <a:t>Hathway</a:t>
                      </a:r>
                      <a:endParaRPr lang="en-IN" sz="120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200" dirty="0">
                          <a:solidFill>
                            <a:srgbClr val="000000"/>
                          </a:solidFill>
                          <a:latin typeface="Arial" pitchFamily="34" charset="0"/>
                          <a:ea typeface="Times New Roman"/>
                          <a:cs typeface="Arial" pitchFamily="34" charset="0"/>
                        </a:rPr>
                        <a:t>Pan </a:t>
                      </a:r>
                      <a:r>
                        <a:rPr lang="en-IN" sz="1200" dirty="0" smtClean="0">
                          <a:solidFill>
                            <a:srgbClr val="000000"/>
                          </a:solidFill>
                          <a:latin typeface="Arial" pitchFamily="34" charset="0"/>
                          <a:ea typeface="Times New Roman"/>
                          <a:cs typeface="Arial" pitchFamily="34" charset="0"/>
                        </a:rPr>
                        <a:t>India</a:t>
                      </a:r>
                      <a:endParaRPr lang="en-IN" sz="12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000" dirty="0">
                          <a:solidFill>
                            <a:srgbClr val="000000"/>
                          </a:solidFill>
                          <a:latin typeface="Arial" pitchFamily="34" charset="0"/>
                          <a:ea typeface="Times New Roman"/>
                          <a:cs typeface="Arial" pitchFamily="34" charset="0"/>
                        </a:rPr>
                        <a:t> Assured to </a:t>
                      </a:r>
                      <a:r>
                        <a:rPr lang="en-IN" sz="1000" dirty="0" smtClean="0">
                          <a:solidFill>
                            <a:srgbClr val="000000"/>
                          </a:solidFill>
                          <a:latin typeface="Arial" pitchFamily="34" charset="0"/>
                          <a:ea typeface="Times New Roman"/>
                          <a:cs typeface="Arial" pitchFamily="34" charset="0"/>
                        </a:rPr>
                        <a:t>be</a:t>
                      </a:r>
                      <a:r>
                        <a:rPr lang="en-IN" sz="1000" baseline="0" dirty="0" smtClean="0">
                          <a:solidFill>
                            <a:srgbClr val="000000"/>
                          </a:solidFill>
                          <a:latin typeface="Arial" pitchFamily="34" charset="0"/>
                          <a:ea typeface="Times New Roman"/>
                          <a:cs typeface="Arial" pitchFamily="34" charset="0"/>
                        </a:rPr>
                        <a:t> ready by August 2012</a:t>
                      </a:r>
                      <a:r>
                        <a:rPr lang="en-IN" sz="1000" dirty="0" smtClean="0">
                          <a:solidFill>
                            <a:srgbClr val="000000"/>
                          </a:solidFill>
                          <a:latin typeface="Arial" pitchFamily="34" charset="0"/>
                          <a:ea typeface="Times New Roman"/>
                          <a:cs typeface="Arial" pitchFamily="34" charset="0"/>
                        </a:rPr>
                        <a:t>.</a:t>
                      </a:r>
                      <a:endParaRPr lang="en-IN" sz="10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6697">
                <a:tc>
                  <a:txBody>
                    <a:bodyPr/>
                    <a:lstStyle/>
                    <a:p>
                      <a:pPr algn="ctr">
                        <a:lnSpc>
                          <a:spcPct val="115000"/>
                        </a:lnSpc>
                        <a:spcAft>
                          <a:spcPts val="0"/>
                        </a:spcAft>
                      </a:pPr>
                      <a:r>
                        <a:rPr lang="en-US" sz="1200" dirty="0" smtClean="0">
                          <a:solidFill>
                            <a:srgbClr val="000000"/>
                          </a:solidFill>
                          <a:latin typeface="Arial" pitchFamily="34" charset="0"/>
                          <a:ea typeface="Calibri"/>
                          <a:cs typeface="Arial" pitchFamily="34" charset="0"/>
                        </a:rPr>
                        <a:t>6</a:t>
                      </a:r>
                      <a:endParaRPr lang="en-IN" sz="12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200" b="0" dirty="0" err="1">
                          <a:solidFill>
                            <a:srgbClr val="FF0000"/>
                          </a:solidFill>
                          <a:latin typeface="Arial" pitchFamily="34" charset="0"/>
                          <a:ea typeface="Times New Roman"/>
                          <a:cs typeface="Arial" pitchFamily="34" charset="0"/>
                        </a:rPr>
                        <a:t>Sify</a:t>
                      </a:r>
                      <a:r>
                        <a:rPr lang="en-IN" sz="1200" b="0" dirty="0">
                          <a:solidFill>
                            <a:srgbClr val="FF0000"/>
                          </a:solidFill>
                          <a:latin typeface="Arial" pitchFamily="34" charset="0"/>
                          <a:ea typeface="Times New Roman"/>
                          <a:cs typeface="Arial" pitchFamily="34" charset="0"/>
                        </a:rPr>
                        <a:t> </a:t>
                      </a:r>
                      <a:r>
                        <a:rPr lang="en-IN" sz="1200" b="0" dirty="0" err="1">
                          <a:solidFill>
                            <a:srgbClr val="FF0000"/>
                          </a:solidFill>
                          <a:latin typeface="Arial" pitchFamily="34" charset="0"/>
                          <a:ea typeface="Times New Roman"/>
                          <a:cs typeface="Arial" pitchFamily="34" charset="0"/>
                        </a:rPr>
                        <a:t>Technologes</a:t>
                      </a:r>
                      <a:r>
                        <a:rPr lang="en-IN" sz="1200" b="0" dirty="0">
                          <a:solidFill>
                            <a:srgbClr val="FF0000"/>
                          </a:solidFill>
                          <a:latin typeface="Arial" pitchFamily="34" charset="0"/>
                          <a:ea typeface="Times New Roman"/>
                          <a:cs typeface="Arial" pitchFamily="34" charset="0"/>
                        </a:rPr>
                        <a:t> Ltd</a:t>
                      </a:r>
                      <a:endParaRPr lang="en-IN" sz="1200" b="0" dirty="0">
                        <a:solidFill>
                          <a:srgbClr val="FF0000"/>
                        </a:solidFill>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000" dirty="0">
                          <a:solidFill>
                            <a:srgbClr val="000000"/>
                          </a:solidFill>
                          <a:latin typeface="Arial" pitchFamily="34" charset="0"/>
                          <a:ea typeface="Times New Roman"/>
                          <a:cs typeface="Arial" pitchFamily="34" charset="0"/>
                        </a:rPr>
                        <a:t>Pan </a:t>
                      </a:r>
                      <a:r>
                        <a:rPr lang="en-IN" sz="1000" dirty="0" smtClean="0">
                          <a:solidFill>
                            <a:srgbClr val="000000"/>
                          </a:solidFill>
                          <a:latin typeface="Arial" pitchFamily="34" charset="0"/>
                          <a:ea typeface="Times New Roman"/>
                          <a:cs typeface="Arial" pitchFamily="34" charset="0"/>
                        </a:rPr>
                        <a:t>India-Data Network Service</a:t>
                      </a:r>
                      <a:r>
                        <a:rPr lang="en-IN" sz="1000" baseline="0" dirty="0" smtClean="0">
                          <a:solidFill>
                            <a:srgbClr val="000000"/>
                          </a:solidFill>
                          <a:latin typeface="Arial" pitchFamily="34" charset="0"/>
                          <a:ea typeface="Times New Roman"/>
                          <a:cs typeface="Arial" pitchFamily="34" charset="0"/>
                        </a:rPr>
                        <a:t> for Internet &amp; VPN, Network for collocation &amp; Hosting, Cloud-computing services</a:t>
                      </a:r>
                      <a:endParaRPr lang="en-IN" sz="10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000" b="1" dirty="0" smtClean="0">
                          <a:solidFill>
                            <a:srgbClr val="000000"/>
                          </a:solidFill>
                          <a:latin typeface="Arial" pitchFamily="34" charset="0"/>
                          <a:ea typeface="Times New Roman"/>
                          <a:cs typeface="Arial" pitchFamily="34" charset="0"/>
                        </a:rPr>
                        <a:t>Ready</a:t>
                      </a:r>
                      <a:r>
                        <a:rPr lang="en-IN" sz="1000" b="1" baseline="0" dirty="0" smtClean="0">
                          <a:solidFill>
                            <a:srgbClr val="000000"/>
                          </a:solidFill>
                          <a:latin typeface="Arial" pitchFamily="34" charset="0"/>
                          <a:ea typeface="Times New Roman"/>
                          <a:cs typeface="Arial" pitchFamily="34" charset="0"/>
                        </a:rPr>
                        <a:t> to offer  Services, IP/MPLS backbone across other portfolio are  on dual stack.</a:t>
                      </a:r>
                      <a:endParaRPr lang="en-IN" sz="1000" b="1"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6441">
                <a:tc>
                  <a:txBody>
                    <a:bodyPr/>
                    <a:lstStyle/>
                    <a:p>
                      <a:pPr algn="ctr">
                        <a:lnSpc>
                          <a:spcPct val="115000"/>
                        </a:lnSpc>
                        <a:spcAft>
                          <a:spcPts val="0"/>
                        </a:spcAft>
                      </a:pPr>
                      <a:r>
                        <a:rPr lang="en-IN" sz="1200" dirty="0" smtClean="0">
                          <a:solidFill>
                            <a:srgbClr val="000000"/>
                          </a:solidFill>
                          <a:latin typeface="Arial" pitchFamily="34" charset="0"/>
                          <a:ea typeface="Times New Roman"/>
                          <a:cs typeface="Arial" pitchFamily="34" charset="0"/>
                        </a:rPr>
                        <a:t>7</a:t>
                      </a:r>
                      <a:endParaRPr lang="en-IN" sz="12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200">
                          <a:solidFill>
                            <a:srgbClr val="000000"/>
                          </a:solidFill>
                          <a:latin typeface="Arial" pitchFamily="34" charset="0"/>
                          <a:ea typeface="Times New Roman"/>
                          <a:cs typeface="Arial" pitchFamily="34" charset="0"/>
                        </a:rPr>
                        <a:t>Data Infosys Ltd</a:t>
                      </a:r>
                      <a:endParaRPr lang="en-IN" sz="120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200" dirty="0">
                          <a:solidFill>
                            <a:srgbClr val="000000"/>
                          </a:solidFill>
                          <a:latin typeface="Arial" pitchFamily="34" charset="0"/>
                          <a:ea typeface="Times New Roman"/>
                          <a:cs typeface="Arial" pitchFamily="34" charset="0"/>
                        </a:rPr>
                        <a:t>Pan India</a:t>
                      </a:r>
                      <a:endParaRPr lang="en-IN" sz="12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000" dirty="0">
                          <a:solidFill>
                            <a:srgbClr val="000000"/>
                          </a:solidFill>
                          <a:latin typeface="Arial" pitchFamily="34" charset="0"/>
                          <a:ea typeface="Times New Roman"/>
                          <a:cs typeface="Arial" pitchFamily="34" charset="0"/>
                        </a:rPr>
                        <a:t> </a:t>
                      </a:r>
                      <a:r>
                        <a:rPr lang="en-IN" sz="1000" dirty="0" smtClean="0">
                          <a:solidFill>
                            <a:srgbClr val="000000"/>
                          </a:solidFill>
                          <a:latin typeface="Arial" pitchFamily="34" charset="0"/>
                          <a:ea typeface="Times New Roman"/>
                          <a:cs typeface="Arial" pitchFamily="34" charset="0"/>
                        </a:rPr>
                        <a:t> Assured to Comply on time, final report still awaited.</a:t>
                      </a:r>
                      <a:endParaRPr lang="en-IN" sz="10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5234">
                <a:tc>
                  <a:txBody>
                    <a:bodyPr/>
                    <a:lstStyle/>
                    <a:p>
                      <a:pPr algn="ctr">
                        <a:lnSpc>
                          <a:spcPct val="115000"/>
                        </a:lnSpc>
                        <a:spcAft>
                          <a:spcPts val="0"/>
                        </a:spcAft>
                      </a:pPr>
                      <a:r>
                        <a:rPr lang="en-US" sz="1200" dirty="0" smtClean="0">
                          <a:latin typeface="Arial" pitchFamily="34" charset="0"/>
                          <a:ea typeface="Calibri"/>
                          <a:cs typeface="Arial" pitchFamily="34" charset="0"/>
                        </a:rPr>
                        <a:t>8</a:t>
                      </a:r>
                      <a:endParaRPr lang="en-IN" sz="12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200" dirty="0" err="1">
                          <a:solidFill>
                            <a:srgbClr val="000000"/>
                          </a:solidFill>
                          <a:latin typeface="Arial" pitchFamily="34" charset="0"/>
                          <a:ea typeface="Times New Roman"/>
                          <a:cs typeface="Arial" pitchFamily="34" charset="0"/>
                        </a:rPr>
                        <a:t>Asianet</a:t>
                      </a:r>
                      <a:r>
                        <a:rPr lang="en-IN" sz="1200" dirty="0">
                          <a:solidFill>
                            <a:srgbClr val="000000"/>
                          </a:solidFill>
                          <a:latin typeface="Arial" pitchFamily="34" charset="0"/>
                          <a:ea typeface="Times New Roman"/>
                          <a:cs typeface="Arial" pitchFamily="34" charset="0"/>
                        </a:rPr>
                        <a:t> Satellite Communications Ltd</a:t>
                      </a:r>
                      <a:endParaRPr lang="en-IN" sz="12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200" dirty="0" smtClean="0">
                          <a:solidFill>
                            <a:srgbClr val="000000"/>
                          </a:solidFill>
                          <a:latin typeface="Arial" pitchFamily="34" charset="0"/>
                          <a:ea typeface="Times New Roman"/>
                          <a:cs typeface="Arial" pitchFamily="34" charset="0"/>
                        </a:rPr>
                        <a:t>Kerala- Fixed BB/Cable </a:t>
                      </a:r>
                      <a:endParaRPr lang="en-IN" sz="12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000" dirty="0">
                          <a:solidFill>
                            <a:srgbClr val="000000"/>
                          </a:solidFill>
                          <a:latin typeface="Arial" pitchFamily="34" charset="0"/>
                          <a:ea typeface="Times New Roman"/>
                          <a:cs typeface="Arial" pitchFamily="34" charset="0"/>
                        </a:rPr>
                        <a:t> Assured to </a:t>
                      </a:r>
                      <a:r>
                        <a:rPr lang="en-IN" sz="1000" dirty="0" smtClean="0">
                          <a:solidFill>
                            <a:srgbClr val="000000"/>
                          </a:solidFill>
                          <a:latin typeface="Arial" pitchFamily="34" charset="0"/>
                          <a:ea typeface="Times New Roman"/>
                          <a:cs typeface="Arial" pitchFamily="34" charset="0"/>
                        </a:rPr>
                        <a:t>be</a:t>
                      </a:r>
                      <a:r>
                        <a:rPr lang="en-IN" sz="1000" baseline="0" dirty="0" smtClean="0">
                          <a:solidFill>
                            <a:srgbClr val="000000"/>
                          </a:solidFill>
                          <a:latin typeface="Arial" pitchFamily="34" charset="0"/>
                          <a:ea typeface="Times New Roman"/>
                          <a:cs typeface="Arial" pitchFamily="34" charset="0"/>
                        </a:rPr>
                        <a:t> ready by April 2012</a:t>
                      </a:r>
                      <a:r>
                        <a:rPr lang="en-IN" sz="1000" dirty="0" smtClean="0">
                          <a:solidFill>
                            <a:srgbClr val="000000"/>
                          </a:solidFill>
                          <a:latin typeface="Arial" pitchFamily="34" charset="0"/>
                          <a:ea typeface="Times New Roman"/>
                          <a:cs typeface="Arial" pitchFamily="34" charset="0"/>
                        </a:rPr>
                        <a:t>.</a:t>
                      </a:r>
                      <a:endParaRPr lang="en-IN" sz="10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8702">
                <a:tc>
                  <a:txBody>
                    <a:bodyPr/>
                    <a:lstStyle/>
                    <a:p>
                      <a:pPr algn="ctr">
                        <a:lnSpc>
                          <a:spcPct val="115000"/>
                        </a:lnSpc>
                        <a:spcAft>
                          <a:spcPts val="0"/>
                        </a:spcAft>
                      </a:pPr>
                      <a:r>
                        <a:rPr lang="en-US" sz="1200" dirty="0" smtClean="0">
                          <a:latin typeface="Arial" pitchFamily="34" charset="0"/>
                          <a:ea typeface="Calibri"/>
                          <a:cs typeface="Arial" pitchFamily="34" charset="0"/>
                        </a:rPr>
                        <a:t>9</a:t>
                      </a:r>
                      <a:endParaRPr lang="en-IN" sz="12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900" b="0" dirty="0">
                          <a:solidFill>
                            <a:srgbClr val="FF0000"/>
                          </a:solidFill>
                          <a:latin typeface="Arial" pitchFamily="34" charset="0"/>
                          <a:ea typeface="Times New Roman"/>
                          <a:cs typeface="Arial" pitchFamily="34" charset="0"/>
                        </a:rPr>
                        <a:t>HFCL </a:t>
                      </a:r>
                      <a:r>
                        <a:rPr lang="en-IN" sz="900" b="0" dirty="0" err="1">
                          <a:solidFill>
                            <a:srgbClr val="FF0000"/>
                          </a:solidFill>
                          <a:latin typeface="Arial" pitchFamily="34" charset="0"/>
                          <a:ea typeface="Times New Roman"/>
                          <a:cs typeface="Arial" pitchFamily="34" charset="0"/>
                        </a:rPr>
                        <a:t>Infotel</a:t>
                      </a:r>
                      <a:r>
                        <a:rPr lang="en-IN" sz="900" b="0" dirty="0">
                          <a:solidFill>
                            <a:srgbClr val="FF0000"/>
                          </a:solidFill>
                          <a:latin typeface="Arial" pitchFamily="34" charset="0"/>
                          <a:ea typeface="Times New Roman"/>
                          <a:cs typeface="Arial" pitchFamily="34" charset="0"/>
                        </a:rPr>
                        <a:t> </a:t>
                      </a:r>
                      <a:r>
                        <a:rPr lang="en-IN" sz="900" b="0" dirty="0" smtClean="0">
                          <a:solidFill>
                            <a:srgbClr val="FF0000"/>
                          </a:solidFill>
                          <a:latin typeface="Arial" pitchFamily="34" charset="0"/>
                          <a:ea typeface="Times New Roman"/>
                          <a:cs typeface="Arial" pitchFamily="34" charset="0"/>
                        </a:rPr>
                        <a:t>Ltd (</a:t>
                      </a:r>
                      <a:r>
                        <a:rPr lang="en-IN" sz="900" b="0" dirty="0" err="1" smtClean="0">
                          <a:solidFill>
                            <a:srgbClr val="FF0000"/>
                          </a:solidFill>
                          <a:latin typeface="Arial" pitchFamily="34" charset="0"/>
                          <a:ea typeface="Times New Roman"/>
                          <a:cs typeface="Arial" pitchFamily="34" charset="0"/>
                        </a:rPr>
                        <a:t>QuadrantTeleventures</a:t>
                      </a:r>
                      <a:r>
                        <a:rPr lang="en-IN" sz="900" b="0" dirty="0" smtClean="0">
                          <a:solidFill>
                            <a:srgbClr val="FF0000"/>
                          </a:solidFill>
                          <a:latin typeface="Arial" pitchFamily="34" charset="0"/>
                          <a:ea typeface="Times New Roman"/>
                          <a:cs typeface="Arial" pitchFamily="34" charset="0"/>
                        </a:rPr>
                        <a:t> Limited )</a:t>
                      </a:r>
                      <a:endParaRPr lang="en-IN" sz="900" b="0" dirty="0">
                        <a:solidFill>
                          <a:srgbClr val="FF0000"/>
                        </a:solidFill>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200" dirty="0">
                          <a:solidFill>
                            <a:srgbClr val="000000"/>
                          </a:solidFill>
                          <a:latin typeface="Arial" pitchFamily="34" charset="0"/>
                          <a:ea typeface="Times New Roman"/>
                          <a:cs typeface="Arial" pitchFamily="34" charset="0"/>
                        </a:rPr>
                        <a:t>Punjab</a:t>
                      </a:r>
                      <a:endParaRPr lang="en-IN" sz="12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000" b="1" dirty="0" smtClean="0">
                          <a:solidFill>
                            <a:srgbClr val="000000"/>
                          </a:solidFill>
                          <a:latin typeface="Arial" pitchFamily="34" charset="0"/>
                          <a:ea typeface="Times New Roman"/>
                          <a:cs typeface="Arial" pitchFamily="34" charset="0"/>
                        </a:rPr>
                        <a:t>Ready to offer IPv6 services to customers.</a:t>
                      </a:r>
                      <a:endParaRPr lang="en-IN" sz="1000" b="1"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6285">
                <a:tc>
                  <a:txBody>
                    <a:bodyPr/>
                    <a:lstStyle/>
                    <a:p>
                      <a:pPr algn="ctr">
                        <a:lnSpc>
                          <a:spcPct val="115000"/>
                        </a:lnSpc>
                        <a:spcAft>
                          <a:spcPts val="0"/>
                        </a:spcAft>
                      </a:pPr>
                      <a:r>
                        <a:rPr lang="en-US" sz="1200" dirty="0" smtClean="0">
                          <a:latin typeface="Arial" pitchFamily="34" charset="0"/>
                          <a:ea typeface="Calibri"/>
                          <a:cs typeface="Arial" pitchFamily="34" charset="0"/>
                        </a:rPr>
                        <a:t>10</a:t>
                      </a:r>
                      <a:endParaRPr lang="en-IN" sz="12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200">
                          <a:solidFill>
                            <a:srgbClr val="000000"/>
                          </a:solidFill>
                          <a:latin typeface="Arial" pitchFamily="34" charset="0"/>
                          <a:ea typeface="Times New Roman"/>
                          <a:cs typeface="Arial" pitchFamily="34" charset="0"/>
                        </a:rPr>
                        <a:t>Beam Cable System Pvt.Ltd</a:t>
                      </a:r>
                      <a:endParaRPr lang="en-IN" sz="120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200">
                          <a:solidFill>
                            <a:srgbClr val="000000"/>
                          </a:solidFill>
                          <a:latin typeface="Arial" pitchFamily="34" charset="0"/>
                          <a:ea typeface="Times New Roman"/>
                          <a:cs typeface="Arial" pitchFamily="34" charset="0"/>
                        </a:rPr>
                        <a:t>Andhra Pradesh</a:t>
                      </a:r>
                      <a:endParaRPr lang="en-IN" sz="120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IN" sz="1000" dirty="0">
                          <a:solidFill>
                            <a:srgbClr val="000000"/>
                          </a:solidFill>
                          <a:latin typeface="Arial" pitchFamily="34" charset="0"/>
                          <a:ea typeface="Times New Roman"/>
                          <a:cs typeface="Arial" pitchFamily="34" charset="0"/>
                        </a:rPr>
                        <a:t> </a:t>
                      </a:r>
                      <a:r>
                        <a:rPr lang="en-IN" sz="1000" dirty="0" smtClean="0">
                          <a:solidFill>
                            <a:srgbClr val="000000"/>
                          </a:solidFill>
                          <a:latin typeface="Arial" pitchFamily="34" charset="0"/>
                          <a:ea typeface="Times New Roman"/>
                          <a:cs typeface="Arial" pitchFamily="34" charset="0"/>
                        </a:rPr>
                        <a:t> Assured to Comply on time, Final report still awaited.</a:t>
                      </a:r>
                      <a:endParaRPr lang="en-IN" sz="1000" dirty="0" smtClean="0">
                        <a:latin typeface="Arial" pitchFamily="34" charset="0"/>
                        <a:ea typeface="Calibri"/>
                        <a:cs typeface="Arial" pitchFamily="34" charset="0"/>
                      </a:endParaRPr>
                    </a:p>
                    <a:p>
                      <a:pPr>
                        <a:lnSpc>
                          <a:spcPct val="115000"/>
                        </a:lnSpc>
                        <a:spcAft>
                          <a:spcPts val="0"/>
                        </a:spcAft>
                      </a:pPr>
                      <a:endParaRPr lang="en-IN" sz="10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9729">
                <a:tc>
                  <a:txBody>
                    <a:bodyPr/>
                    <a:lstStyle/>
                    <a:p>
                      <a:pPr algn="ctr">
                        <a:lnSpc>
                          <a:spcPct val="115000"/>
                        </a:lnSpc>
                        <a:spcAft>
                          <a:spcPts val="0"/>
                        </a:spcAft>
                      </a:pPr>
                      <a:r>
                        <a:rPr lang="en-IN" sz="1200" dirty="0" smtClean="0">
                          <a:solidFill>
                            <a:srgbClr val="000000"/>
                          </a:solidFill>
                          <a:latin typeface="Arial" pitchFamily="34" charset="0"/>
                          <a:ea typeface="Times New Roman"/>
                          <a:cs typeface="Arial" pitchFamily="34" charset="0"/>
                        </a:rPr>
                        <a:t>11</a:t>
                      </a:r>
                      <a:endParaRPr lang="en-IN" sz="12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0"/>
                        </a:spcAft>
                      </a:pPr>
                      <a:r>
                        <a:rPr lang="en-IN" sz="1000" b="1" dirty="0">
                          <a:solidFill>
                            <a:srgbClr val="FF0000"/>
                          </a:solidFill>
                          <a:latin typeface="Arial" pitchFamily="34" charset="0"/>
                          <a:ea typeface="Times New Roman"/>
                          <a:cs typeface="Arial" pitchFamily="34" charset="0"/>
                        </a:rPr>
                        <a:t>Tata </a:t>
                      </a:r>
                      <a:r>
                        <a:rPr lang="en-IN" sz="1000" b="1" dirty="0" smtClean="0">
                          <a:solidFill>
                            <a:srgbClr val="FF0000"/>
                          </a:solidFill>
                          <a:latin typeface="Arial" pitchFamily="34" charset="0"/>
                          <a:ea typeface="Times New Roman"/>
                          <a:cs typeface="Arial" pitchFamily="34" charset="0"/>
                        </a:rPr>
                        <a:t>Tele Services Ltd (TTSL)</a:t>
                      </a:r>
                      <a:endParaRPr lang="en-IN" sz="1000" b="1" dirty="0">
                        <a:solidFill>
                          <a:srgbClr val="FF0000"/>
                        </a:solidFill>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0"/>
                        </a:spcAft>
                      </a:pPr>
                      <a:r>
                        <a:rPr lang="en-IN" sz="1200" dirty="0">
                          <a:solidFill>
                            <a:srgbClr val="000000"/>
                          </a:solidFill>
                          <a:latin typeface="Arial" pitchFamily="34" charset="0"/>
                          <a:ea typeface="Times New Roman"/>
                          <a:cs typeface="Arial" pitchFamily="34" charset="0"/>
                        </a:rPr>
                        <a:t>Pan </a:t>
                      </a:r>
                      <a:r>
                        <a:rPr lang="en-IN" sz="1200" dirty="0" smtClean="0">
                          <a:solidFill>
                            <a:srgbClr val="000000"/>
                          </a:solidFill>
                          <a:latin typeface="Arial" pitchFamily="34" charset="0"/>
                          <a:ea typeface="Times New Roman"/>
                          <a:cs typeface="Arial" pitchFamily="34" charset="0"/>
                        </a:rPr>
                        <a:t>India—Fixed &amp; Mobile</a:t>
                      </a:r>
                      <a:endParaRPr lang="en-IN" sz="12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0"/>
                        </a:spcAft>
                      </a:pPr>
                      <a:r>
                        <a:rPr lang="en-IN" sz="1000" b="1" dirty="0" smtClean="0">
                          <a:solidFill>
                            <a:srgbClr val="000000"/>
                          </a:solidFill>
                          <a:latin typeface="Arial" pitchFamily="34" charset="0"/>
                          <a:ea typeface="Times New Roman"/>
                          <a:cs typeface="Arial" pitchFamily="34" charset="0"/>
                        </a:rPr>
                        <a:t>Fixed ready to provide dual stack services</a:t>
                      </a:r>
                      <a:r>
                        <a:rPr lang="en-IN" sz="1000" b="1" baseline="0" dirty="0" smtClean="0">
                          <a:solidFill>
                            <a:srgbClr val="000000"/>
                          </a:solidFill>
                          <a:latin typeface="Arial" pitchFamily="34" charset="0"/>
                          <a:ea typeface="Times New Roman"/>
                          <a:cs typeface="Arial" pitchFamily="34" charset="0"/>
                        </a:rPr>
                        <a:t> </a:t>
                      </a:r>
                      <a:r>
                        <a:rPr lang="en-IN" sz="1000" baseline="0" dirty="0" smtClean="0">
                          <a:solidFill>
                            <a:srgbClr val="000000"/>
                          </a:solidFill>
                          <a:latin typeface="Arial" pitchFamily="34" charset="0"/>
                          <a:ea typeface="Times New Roman"/>
                          <a:cs typeface="Arial" pitchFamily="34" charset="0"/>
                        </a:rPr>
                        <a:t>&amp; Mobile also ready as per discussion in the meeting,.</a:t>
                      </a:r>
                      <a:endParaRPr lang="en-IN" sz="10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334856">
                <a:tc>
                  <a:txBody>
                    <a:bodyPr/>
                    <a:lstStyle/>
                    <a:p>
                      <a:pPr algn="ctr">
                        <a:lnSpc>
                          <a:spcPct val="115000"/>
                        </a:lnSpc>
                        <a:spcAft>
                          <a:spcPts val="0"/>
                        </a:spcAft>
                      </a:pPr>
                      <a:r>
                        <a:rPr lang="en-IN" sz="1200" dirty="0" smtClean="0">
                          <a:solidFill>
                            <a:srgbClr val="000000"/>
                          </a:solidFill>
                          <a:latin typeface="Arial" pitchFamily="34" charset="0"/>
                          <a:ea typeface="Times New Roman"/>
                          <a:cs typeface="Arial" pitchFamily="34" charset="0"/>
                        </a:rPr>
                        <a:t>12</a:t>
                      </a:r>
                      <a:endParaRPr lang="en-IN" sz="12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200">
                          <a:solidFill>
                            <a:srgbClr val="000000"/>
                          </a:solidFill>
                          <a:latin typeface="Arial" pitchFamily="34" charset="0"/>
                          <a:ea typeface="Times New Roman"/>
                          <a:cs typeface="Arial" pitchFamily="34" charset="0"/>
                        </a:rPr>
                        <a:t>Spectranet</a:t>
                      </a:r>
                      <a:endParaRPr lang="en-IN" sz="120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200">
                          <a:solidFill>
                            <a:srgbClr val="000000"/>
                          </a:solidFill>
                          <a:latin typeface="Arial" pitchFamily="34" charset="0"/>
                          <a:ea typeface="Times New Roman"/>
                          <a:cs typeface="Arial" pitchFamily="34" charset="0"/>
                        </a:rPr>
                        <a:t>Pan India</a:t>
                      </a:r>
                      <a:endParaRPr lang="en-IN" sz="120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IN" sz="1000" dirty="0">
                          <a:solidFill>
                            <a:srgbClr val="000000"/>
                          </a:solidFill>
                          <a:latin typeface="Arial" pitchFamily="34" charset="0"/>
                          <a:ea typeface="Times New Roman"/>
                          <a:cs typeface="Arial" pitchFamily="34" charset="0"/>
                        </a:rPr>
                        <a:t> </a:t>
                      </a:r>
                      <a:r>
                        <a:rPr lang="en-IN" sz="1000" dirty="0" smtClean="0">
                          <a:solidFill>
                            <a:srgbClr val="000000"/>
                          </a:solidFill>
                          <a:latin typeface="Arial" pitchFamily="34" charset="0"/>
                          <a:ea typeface="Times New Roman"/>
                          <a:cs typeface="Arial" pitchFamily="34" charset="0"/>
                        </a:rPr>
                        <a:t> Assured to Comply on time, Final report still awaited.</a:t>
                      </a:r>
                      <a:endParaRPr lang="en-IN" sz="1000" dirty="0" smtClean="0">
                        <a:latin typeface="Arial" pitchFamily="34" charset="0"/>
                        <a:ea typeface="Calibri"/>
                        <a:cs typeface="Arial" pitchFamily="34" charset="0"/>
                      </a:endParaRPr>
                    </a:p>
                    <a:p>
                      <a:pPr>
                        <a:lnSpc>
                          <a:spcPct val="115000"/>
                        </a:lnSpc>
                        <a:spcAft>
                          <a:spcPts val="0"/>
                        </a:spcAft>
                      </a:pPr>
                      <a:endParaRPr lang="en-IN" sz="10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8374">
                <a:tc>
                  <a:txBody>
                    <a:bodyPr/>
                    <a:lstStyle/>
                    <a:p>
                      <a:pPr algn="ctr">
                        <a:lnSpc>
                          <a:spcPct val="115000"/>
                        </a:lnSpc>
                        <a:spcAft>
                          <a:spcPts val="0"/>
                        </a:spcAft>
                      </a:pPr>
                      <a:r>
                        <a:rPr lang="en-IN" sz="1200" dirty="0" smtClean="0">
                          <a:solidFill>
                            <a:srgbClr val="000000"/>
                          </a:solidFill>
                          <a:latin typeface="Arial" pitchFamily="34" charset="0"/>
                          <a:ea typeface="Times New Roman"/>
                          <a:cs typeface="Arial" pitchFamily="34" charset="0"/>
                        </a:rPr>
                        <a:t>13</a:t>
                      </a:r>
                      <a:endParaRPr lang="en-IN" sz="12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200" dirty="0" err="1">
                          <a:solidFill>
                            <a:srgbClr val="000000"/>
                          </a:solidFill>
                          <a:latin typeface="Arial" pitchFamily="34" charset="0"/>
                          <a:ea typeface="Times New Roman"/>
                          <a:cs typeface="Arial" pitchFamily="34" charset="0"/>
                        </a:rPr>
                        <a:t>Ortel</a:t>
                      </a:r>
                      <a:r>
                        <a:rPr lang="en-IN" sz="1200" dirty="0">
                          <a:solidFill>
                            <a:srgbClr val="000000"/>
                          </a:solidFill>
                          <a:latin typeface="Arial" pitchFamily="34" charset="0"/>
                          <a:ea typeface="Times New Roman"/>
                          <a:cs typeface="Arial" pitchFamily="34" charset="0"/>
                        </a:rPr>
                        <a:t> Communications Ltd</a:t>
                      </a:r>
                      <a:endParaRPr lang="en-IN" sz="12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200" dirty="0">
                          <a:solidFill>
                            <a:srgbClr val="000000"/>
                          </a:solidFill>
                          <a:latin typeface="Arial" pitchFamily="34" charset="0"/>
                          <a:ea typeface="Times New Roman"/>
                          <a:cs typeface="Arial" pitchFamily="34" charset="0"/>
                        </a:rPr>
                        <a:t>Orissa, WB, AP &amp; Chhattisgarh</a:t>
                      </a:r>
                      <a:endParaRPr lang="en-IN" sz="12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IN" sz="1200" dirty="0">
                          <a:solidFill>
                            <a:srgbClr val="000000"/>
                          </a:solidFill>
                          <a:latin typeface="Arial" pitchFamily="34" charset="0"/>
                          <a:ea typeface="Times New Roman"/>
                          <a:cs typeface="Arial" pitchFamily="34" charset="0"/>
                        </a:rPr>
                        <a:t> </a:t>
                      </a:r>
                      <a:r>
                        <a:rPr lang="en-IN" sz="1200" dirty="0" smtClean="0">
                          <a:solidFill>
                            <a:srgbClr val="000000"/>
                          </a:solidFill>
                          <a:latin typeface="Arial" pitchFamily="34" charset="0"/>
                          <a:ea typeface="Times New Roman"/>
                          <a:cs typeface="Arial" pitchFamily="34" charset="0"/>
                        </a:rPr>
                        <a:t> Assured to Comply on time, Final report still awaited.</a:t>
                      </a:r>
                      <a:endParaRPr lang="en-IN" sz="1200" dirty="0" smtClean="0">
                        <a:latin typeface="Arial" pitchFamily="34" charset="0"/>
                        <a:ea typeface="Calibri"/>
                        <a:cs typeface="Arial" pitchFamily="34" charset="0"/>
                      </a:endParaRPr>
                    </a:p>
                    <a:p>
                      <a:pPr>
                        <a:lnSpc>
                          <a:spcPct val="115000"/>
                        </a:lnSpc>
                        <a:spcAft>
                          <a:spcPts val="0"/>
                        </a:spcAft>
                      </a:pPr>
                      <a:endParaRPr lang="en-IN" sz="12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52401" y="761998"/>
          <a:ext cx="8762999" cy="5830770"/>
        </p:xfrm>
        <a:graphic>
          <a:graphicData uri="http://schemas.openxmlformats.org/drawingml/2006/table">
            <a:tbl>
              <a:tblPr/>
              <a:tblGrid>
                <a:gridCol w="736598"/>
                <a:gridCol w="2406651"/>
                <a:gridCol w="2286000"/>
                <a:gridCol w="3333750"/>
              </a:tblGrid>
              <a:tr h="304802">
                <a:tc gridSpan="3">
                  <a:txBody>
                    <a:bodyPr/>
                    <a:lstStyle/>
                    <a:p>
                      <a:pPr>
                        <a:lnSpc>
                          <a:spcPct val="115000"/>
                        </a:lnSpc>
                        <a:spcAft>
                          <a:spcPts val="0"/>
                        </a:spcAft>
                      </a:pPr>
                      <a:r>
                        <a:rPr lang="en-IN" sz="1100" b="1" dirty="0">
                          <a:solidFill>
                            <a:srgbClr val="000000"/>
                          </a:solidFill>
                          <a:latin typeface="Arial" pitchFamily="34" charset="0"/>
                          <a:ea typeface="Times New Roman"/>
                          <a:cs typeface="Arial" pitchFamily="34" charset="0"/>
                        </a:rPr>
                        <a:t>                                                STATUS OF THE MAJOR SERVICE PROVIDERS </a:t>
                      </a:r>
                      <a:endParaRPr lang="en-IN" sz="1100" dirty="0">
                        <a:latin typeface="Arial" pitchFamily="34" charset="0"/>
                        <a:ea typeface="Calibri"/>
                        <a:cs typeface="Arial" pitchFamily="34" charset="0"/>
                      </a:endParaRPr>
                    </a:p>
                  </a:txBody>
                  <a:tcPr marL="21203" marR="21203" marT="0" marB="0" anchor="b">
                    <a:lnL>
                      <a:noFill/>
                    </a:lnL>
                    <a:lnR>
                      <a:noFill/>
                    </a:lnR>
                    <a:lnT>
                      <a:noFill/>
                    </a:lnT>
                    <a:lnB w="12700" cap="flat" cmpd="sng" algn="ctr">
                      <a:solidFill>
                        <a:srgbClr val="000000"/>
                      </a:solidFill>
                      <a:prstDash val="solid"/>
                      <a:round/>
                      <a:headEnd type="none" w="med" len="med"/>
                      <a:tailEnd type="none" w="med" len="med"/>
                    </a:lnB>
                    <a:solidFill>
                      <a:schemeClr val="accent2">
                        <a:lumMod val="40000"/>
                        <a:lumOff val="60000"/>
                      </a:schemeClr>
                    </a:solidFill>
                  </a:tcPr>
                </a:tc>
                <a:tc hMerge="1">
                  <a:txBody>
                    <a:bodyPr/>
                    <a:lstStyle/>
                    <a:p>
                      <a:endParaRPr lang="en-IN"/>
                    </a:p>
                  </a:txBody>
                  <a:tcPr/>
                </a:tc>
                <a:tc hMerge="1">
                  <a:txBody>
                    <a:bodyPr/>
                    <a:lstStyle/>
                    <a:p>
                      <a:endParaRPr lang="en-IN"/>
                    </a:p>
                  </a:txBody>
                  <a:tcPr/>
                </a:tc>
                <a:tc>
                  <a:txBody>
                    <a:bodyPr/>
                    <a:lstStyle/>
                    <a:p>
                      <a:pPr>
                        <a:lnSpc>
                          <a:spcPct val="115000"/>
                        </a:lnSpc>
                        <a:spcAft>
                          <a:spcPts val="0"/>
                        </a:spcAft>
                      </a:pPr>
                      <a:endParaRPr lang="en-IN" sz="1100" dirty="0">
                        <a:latin typeface="Arial" pitchFamily="34" charset="0"/>
                        <a:ea typeface="Calibri"/>
                        <a:cs typeface="Arial" pitchFamily="34" charset="0"/>
                      </a:endParaRPr>
                    </a:p>
                  </a:txBody>
                  <a:tcPr marL="21203" marR="21203" marT="0" marB="0">
                    <a:lnL>
                      <a:noFill/>
                    </a:lnL>
                    <a:lnR>
                      <a:noFill/>
                    </a:lnR>
                    <a:lnT>
                      <a:noFill/>
                    </a:lnT>
                    <a:lnB w="12700" cap="flat" cmpd="sng" algn="ctr">
                      <a:solidFill>
                        <a:srgbClr val="000000"/>
                      </a:solidFill>
                      <a:prstDash val="solid"/>
                      <a:round/>
                      <a:headEnd type="none" w="med" len="med"/>
                      <a:tailEnd type="none" w="med" len="med"/>
                    </a:lnB>
                    <a:solidFill>
                      <a:schemeClr val="accent2">
                        <a:lumMod val="40000"/>
                        <a:lumOff val="60000"/>
                      </a:schemeClr>
                    </a:solidFill>
                  </a:tcPr>
                </a:tc>
              </a:tr>
              <a:tr h="268903">
                <a:tc>
                  <a:txBody>
                    <a:bodyPr/>
                    <a:lstStyle/>
                    <a:p>
                      <a:pPr>
                        <a:lnSpc>
                          <a:spcPct val="115000"/>
                        </a:lnSpc>
                        <a:spcAft>
                          <a:spcPts val="0"/>
                        </a:spcAft>
                      </a:pPr>
                      <a:r>
                        <a:rPr lang="en-IN" sz="1100" b="1" dirty="0">
                          <a:solidFill>
                            <a:srgbClr val="000000"/>
                          </a:solidFill>
                          <a:latin typeface="Arial" pitchFamily="34" charset="0"/>
                          <a:ea typeface="Times New Roman"/>
                          <a:cs typeface="Arial" pitchFamily="34" charset="0"/>
                        </a:rPr>
                        <a:t>Sl. N.</a:t>
                      </a:r>
                      <a:endParaRPr lang="en-IN" sz="11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0"/>
                        </a:spcAft>
                      </a:pPr>
                      <a:r>
                        <a:rPr lang="en-IN" sz="1100" b="1" dirty="0">
                          <a:solidFill>
                            <a:srgbClr val="000000"/>
                          </a:solidFill>
                          <a:latin typeface="Arial" pitchFamily="34" charset="0"/>
                          <a:ea typeface="Times New Roman"/>
                          <a:cs typeface="Arial" pitchFamily="34" charset="0"/>
                        </a:rPr>
                        <a:t>Major Service Provider</a:t>
                      </a:r>
                      <a:endParaRPr lang="en-IN" sz="11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0"/>
                        </a:spcAft>
                      </a:pPr>
                      <a:r>
                        <a:rPr lang="en-IN" sz="1100" b="1" dirty="0">
                          <a:solidFill>
                            <a:srgbClr val="000000"/>
                          </a:solidFill>
                          <a:latin typeface="Arial" pitchFamily="34" charset="0"/>
                          <a:ea typeface="Times New Roman"/>
                          <a:cs typeface="Arial" pitchFamily="34" charset="0"/>
                        </a:rPr>
                        <a:t>Presence </a:t>
                      </a:r>
                      <a:endParaRPr lang="en-IN" sz="11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0"/>
                        </a:spcAft>
                      </a:pPr>
                      <a:r>
                        <a:rPr lang="en-US" sz="1100" b="1" dirty="0" smtClean="0">
                          <a:solidFill>
                            <a:srgbClr val="000000"/>
                          </a:solidFill>
                          <a:latin typeface="Arial" pitchFamily="34" charset="0"/>
                          <a:ea typeface="Calibri"/>
                          <a:cs typeface="Arial" pitchFamily="34" charset="0"/>
                        </a:rPr>
                        <a:t> Readiness</a:t>
                      </a:r>
                      <a:r>
                        <a:rPr lang="en-US" sz="1100" b="1" baseline="0" dirty="0" smtClean="0">
                          <a:solidFill>
                            <a:srgbClr val="000000"/>
                          </a:solidFill>
                          <a:latin typeface="Arial" pitchFamily="34" charset="0"/>
                          <a:ea typeface="Calibri"/>
                          <a:cs typeface="Arial" pitchFamily="34" charset="0"/>
                        </a:rPr>
                        <a:t> Status</a:t>
                      </a:r>
                      <a:endParaRPr lang="en-IN" sz="11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534808">
                <a:tc>
                  <a:txBody>
                    <a:bodyPr/>
                    <a:lstStyle/>
                    <a:p>
                      <a:pPr algn="ctr">
                        <a:lnSpc>
                          <a:spcPct val="115000"/>
                        </a:lnSpc>
                        <a:spcAft>
                          <a:spcPts val="0"/>
                        </a:spcAft>
                      </a:pPr>
                      <a:r>
                        <a:rPr lang="en-IN" sz="1100" dirty="0" smtClean="0">
                          <a:solidFill>
                            <a:srgbClr val="000000"/>
                          </a:solidFill>
                          <a:latin typeface="Arial" pitchFamily="34" charset="0"/>
                          <a:ea typeface="Times New Roman"/>
                          <a:cs typeface="Arial" pitchFamily="34" charset="0"/>
                        </a:rPr>
                        <a:t>14</a:t>
                      </a:r>
                      <a:endParaRPr lang="en-IN" sz="11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100" dirty="0">
                          <a:solidFill>
                            <a:srgbClr val="000000"/>
                          </a:solidFill>
                          <a:latin typeface="Arial" pitchFamily="34" charset="0"/>
                          <a:ea typeface="Times New Roman"/>
                          <a:cs typeface="Arial" pitchFamily="34" charset="0"/>
                        </a:rPr>
                        <a:t>HCL </a:t>
                      </a:r>
                      <a:r>
                        <a:rPr lang="en-IN" sz="1100" dirty="0" err="1">
                          <a:solidFill>
                            <a:srgbClr val="000000"/>
                          </a:solidFill>
                          <a:latin typeface="Arial" pitchFamily="34" charset="0"/>
                          <a:ea typeface="Times New Roman"/>
                          <a:cs typeface="Arial" pitchFamily="34" charset="0"/>
                        </a:rPr>
                        <a:t>Infinet</a:t>
                      </a:r>
                      <a:r>
                        <a:rPr lang="en-IN" sz="1100" dirty="0">
                          <a:solidFill>
                            <a:srgbClr val="000000"/>
                          </a:solidFill>
                          <a:latin typeface="Arial" pitchFamily="34" charset="0"/>
                          <a:ea typeface="Times New Roman"/>
                          <a:cs typeface="Arial" pitchFamily="34" charset="0"/>
                        </a:rPr>
                        <a:t> Ltd</a:t>
                      </a:r>
                      <a:endParaRPr lang="en-IN" sz="11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100" dirty="0">
                          <a:solidFill>
                            <a:srgbClr val="000000"/>
                          </a:solidFill>
                          <a:latin typeface="Arial" pitchFamily="34" charset="0"/>
                          <a:ea typeface="Times New Roman"/>
                          <a:cs typeface="Arial" pitchFamily="34" charset="0"/>
                        </a:rPr>
                        <a:t>Pan India</a:t>
                      </a:r>
                      <a:endParaRPr lang="en-IN" sz="11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IN" sz="1100" dirty="0">
                          <a:solidFill>
                            <a:srgbClr val="000000"/>
                          </a:solidFill>
                          <a:latin typeface="Arial" pitchFamily="34" charset="0"/>
                          <a:ea typeface="Times New Roman"/>
                          <a:cs typeface="Arial" pitchFamily="34" charset="0"/>
                        </a:rPr>
                        <a:t> </a:t>
                      </a:r>
                      <a:r>
                        <a:rPr lang="en-IN" sz="1100" dirty="0" smtClean="0">
                          <a:solidFill>
                            <a:srgbClr val="000000"/>
                          </a:solidFill>
                          <a:latin typeface="Arial" pitchFamily="34" charset="0"/>
                          <a:ea typeface="Times New Roman"/>
                          <a:cs typeface="Arial" pitchFamily="34" charset="0"/>
                        </a:rPr>
                        <a:t> Assured to Comply on time, Final report still awaited.</a:t>
                      </a:r>
                      <a:endParaRPr lang="en-IN" sz="1100" dirty="0" smtClean="0">
                        <a:latin typeface="Arial" pitchFamily="34" charset="0"/>
                        <a:ea typeface="Calibri"/>
                        <a:cs typeface="Arial" pitchFamily="34" charset="0"/>
                      </a:endParaRPr>
                    </a:p>
                    <a:p>
                      <a:pPr>
                        <a:lnSpc>
                          <a:spcPct val="115000"/>
                        </a:lnSpc>
                        <a:spcAft>
                          <a:spcPts val="0"/>
                        </a:spcAft>
                      </a:pPr>
                      <a:endParaRPr lang="en-IN" sz="11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8966">
                <a:tc>
                  <a:txBody>
                    <a:bodyPr/>
                    <a:lstStyle/>
                    <a:p>
                      <a:pPr algn="ctr">
                        <a:lnSpc>
                          <a:spcPct val="115000"/>
                        </a:lnSpc>
                        <a:spcAft>
                          <a:spcPts val="0"/>
                        </a:spcAft>
                      </a:pPr>
                      <a:r>
                        <a:rPr lang="en-IN" sz="1100" dirty="0" smtClean="0">
                          <a:solidFill>
                            <a:srgbClr val="000000"/>
                          </a:solidFill>
                          <a:latin typeface="Arial" pitchFamily="34" charset="0"/>
                          <a:ea typeface="Times New Roman"/>
                          <a:cs typeface="Arial" pitchFamily="34" charset="0"/>
                        </a:rPr>
                        <a:t>15</a:t>
                      </a:r>
                      <a:endParaRPr lang="en-IN" sz="11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100" dirty="0" err="1">
                          <a:solidFill>
                            <a:srgbClr val="000000"/>
                          </a:solidFill>
                          <a:latin typeface="Arial" pitchFamily="34" charset="0"/>
                          <a:ea typeface="Times New Roman"/>
                          <a:cs typeface="Arial" pitchFamily="34" charset="0"/>
                        </a:rPr>
                        <a:t>Ankhnet</a:t>
                      </a:r>
                      <a:r>
                        <a:rPr lang="en-IN" sz="1100" dirty="0">
                          <a:solidFill>
                            <a:srgbClr val="000000"/>
                          </a:solidFill>
                          <a:latin typeface="Arial" pitchFamily="34" charset="0"/>
                          <a:ea typeface="Times New Roman"/>
                          <a:cs typeface="Arial" pitchFamily="34" charset="0"/>
                        </a:rPr>
                        <a:t> </a:t>
                      </a:r>
                      <a:r>
                        <a:rPr lang="en-IN" sz="1100" dirty="0" err="1">
                          <a:solidFill>
                            <a:srgbClr val="000000"/>
                          </a:solidFill>
                          <a:latin typeface="Arial" pitchFamily="34" charset="0"/>
                          <a:ea typeface="Times New Roman"/>
                          <a:cs typeface="Arial" pitchFamily="34" charset="0"/>
                        </a:rPr>
                        <a:t>Informations</a:t>
                      </a:r>
                      <a:r>
                        <a:rPr lang="en-IN" sz="1100" dirty="0">
                          <a:solidFill>
                            <a:srgbClr val="000000"/>
                          </a:solidFill>
                          <a:latin typeface="Arial" pitchFamily="34" charset="0"/>
                          <a:ea typeface="Times New Roman"/>
                          <a:cs typeface="Arial" pitchFamily="34" charset="0"/>
                        </a:rPr>
                        <a:t> </a:t>
                      </a:r>
                      <a:r>
                        <a:rPr lang="en-IN" sz="1100" dirty="0" err="1">
                          <a:solidFill>
                            <a:srgbClr val="000000"/>
                          </a:solidFill>
                          <a:latin typeface="Arial" pitchFamily="34" charset="0"/>
                          <a:ea typeface="Times New Roman"/>
                          <a:cs typeface="Arial" pitchFamily="34" charset="0"/>
                        </a:rPr>
                        <a:t>Pvt.Ltd</a:t>
                      </a:r>
                      <a:endParaRPr lang="en-IN" sz="11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100">
                          <a:solidFill>
                            <a:srgbClr val="000000"/>
                          </a:solidFill>
                          <a:latin typeface="Arial" pitchFamily="34" charset="0"/>
                          <a:ea typeface="Times New Roman"/>
                          <a:cs typeface="Arial" pitchFamily="34" charset="0"/>
                        </a:rPr>
                        <a:t>Mumbai</a:t>
                      </a:r>
                      <a:endParaRPr lang="en-IN" sz="110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IN" sz="1100" dirty="0">
                          <a:solidFill>
                            <a:srgbClr val="000000"/>
                          </a:solidFill>
                          <a:latin typeface="Arial" pitchFamily="34" charset="0"/>
                          <a:ea typeface="Times New Roman"/>
                          <a:cs typeface="Arial" pitchFamily="34" charset="0"/>
                        </a:rPr>
                        <a:t> </a:t>
                      </a:r>
                      <a:r>
                        <a:rPr lang="en-IN" sz="1100" dirty="0" smtClean="0">
                          <a:solidFill>
                            <a:srgbClr val="000000"/>
                          </a:solidFill>
                          <a:latin typeface="Arial" pitchFamily="34" charset="0"/>
                          <a:ea typeface="Times New Roman"/>
                          <a:cs typeface="Arial" pitchFamily="34" charset="0"/>
                        </a:rPr>
                        <a:t> Assured to Comply on time, Final report still awaited.</a:t>
                      </a:r>
                      <a:endParaRPr lang="en-IN" sz="1100" dirty="0" smtClean="0">
                        <a:latin typeface="Arial" pitchFamily="34" charset="0"/>
                        <a:ea typeface="Calibri"/>
                        <a:cs typeface="Arial" pitchFamily="34" charset="0"/>
                      </a:endParaRPr>
                    </a:p>
                    <a:p>
                      <a:pPr>
                        <a:lnSpc>
                          <a:spcPct val="115000"/>
                        </a:lnSpc>
                        <a:spcAft>
                          <a:spcPts val="0"/>
                        </a:spcAft>
                      </a:pPr>
                      <a:endParaRPr lang="en-IN" sz="11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4808">
                <a:tc>
                  <a:txBody>
                    <a:bodyPr/>
                    <a:lstStyle/>
                    <a:p>
                      <a:pPr algn="ctr">
                        <a:lnSpc>
                          <a:spcPct val="115000"/>
                        </a:lnSpc>
                        <a:spcAft>
                          <a:spcPts val="0"/>
                        </a:spcAft>
                      </a:pPr>
                      <a:r>
                        <a:rPr lang="en-US" sz="1100" dirty="0" smtClean="0">
                          <a:solidFill>
                            <a:srgbClr val="000000"/>
                          </a:solidFill>
                          <a:latin typeface="Arial" pitchFamily="34" charset="0"/>
                          <a:ea typeface="Calibri"/>
                          <a:cs typeface="Arial" pitchFamily="34" charset="0"/>
                        </a:rPr>
                        <a:t>16</a:t>
                      </a:r>
                      <a:endParaRPr lang="en-IN" sz="11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100" b="0" dirty="0">
                          <a:solidFill>
                            <a:srgbClr val="FF0000"/>
                          </a:solidFill>
                          <a:latin typeface="Arial" pitchFamily="34" charset="0"/>
                          <a:ea typeface="Times New Roman"/>
                          <a:cs typeface="Arial" pitchFamily="34" charset="0"/>
                        </a:rPr>
                        <a:t>Vodafone</a:t>
                      </a:r>
                      <a:endParaRPr lang="en-IN" sz="1100" b="0" dirty="0">
                        <a:solidFill>
                          <a:srgbClr val="FF0000"/>
                        </a:solidFill>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100" dirty="0">
                          <a:solidFill>
                            <a:srgbClr val="000000"/>
                          </a:solidFill>
                          <a:latin typeface="Arial" pitchFamily="34" charset="0"/>
                          <a:ea typeface="Times New Roman"/>
                          <a:cs typeface="Arial" pitchFamily="34" charset="0"/>
                        </a:rPr>
                        <a:t>Pan </a:t>
                      </a:r>
                      <a:r>
                        <a:rPr lang="en-IN" sz="1100" dirty="0" smtClean="0">
                          <a:solidFill>
                            <a:srgbClr val="000000"/>
                          </a:solidFill>
                          <a:latin typeface="Arial" pitchFamily="34" charset="0"/>
                          <a:ea typeface="Times New Roman"/>
                          <a:cs typeface="Arial" pitchFamily="34" charset="0"/>
                        </a:rPr>
                        <a:t>India– Fixed &amp; Mobile</a:t>
                      </a:r>
                      <a:endParaRPr lang="en-IN" sz="11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100" dirty="0">
                          <a:solidFill>
                            <a:srgbClr val="000000"/>
                          </a:solidFill>
                          <a:latin typeface="Arial" pitchFamily="34" charset="0"/>
                          <a:ea typeface="Times New Roman"/>
                          <a:cs typeface="Arial" pitchFamily="34" charset="0"/>
                        </a:rPr>
                        <a:t> </a:t>
                      </a:r>
                      <a:r>
                        <a:rPr lang="en-IN" sz="1100" b="1" dirty="0" smtClean="0">
                          <a:solidFill>
                            <a:srgbClr val="000000"/>
                          </a:solidFill>
                          <a:latin typeface="Arial" pitchFamily="34" charset="0"/>
                          <a:ea typeface="Times New Roman"/>
                          <a:cs typeface="Arial" pitchFamily="34" charset="0"/>
                        </a:rPr>
                        <a:t>Fixed Ready MPLS core on IPv6, 6PE/6VPE</a:t>
                      </a:r>
                      <a:r>
                        <a:rPr lang="en-IN" sz="1100" dirty="0" smtClean="0">
                          <a:solidFill>
                            <a:srgbClr val="000000"/>
                          </a:solidFill>
                          <a:latin typeface="Arial" pitchFamily="34" charset="0"/>
                          <a:ea typeface="Times New Roman"/>
                          <a:cs typeface="Arial" pitchFamily="34" charset="0"/>
                        </a:rPr>
                        <a:t>, Mobile not</a:t>
                      </a:r>
                      <a:r>
                        <a:rPr lang="en-IN" sz="1100" baseline="0" dirty="0" smtClean="0">
                          <a:solidFill>
                            <a:srgbClr val="000000"/>
                          </a:solidFill>
                          <a:latin typeface="Arial" pitchFamily="34" charset="0"/>
                          <a:ea typeface="Times New Roman"/>
                          <a:cs typeface="Arial" pitchFamily="34" charset="0"/>
                        </a:rPr>
                        <a:t> yet ready.</a:t>
                      </a:r>
                      <a:endParaRPr lang="en-IN" sz="11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4539">
                <a:tc>
                  <a:txBody>
                    <a:bodyPr/>
                    <a:lstStyle/>
                    <a:p>
                      <a:pPr algn="ctr">
                        <a:lnSpc>
                          <a:spcPct val="115000"/>
                        </a:lnSpc>
                        <a:spcAft>
                          <a:spcPts val="0"/>
                        </a:spcAft>
                      </a:pPr>
                      <a:r>
                        <a:rPr lang="en-US" sz="1100" dirty="0" smtClean="0">
                          <a:solidFill>
                            <a:srgbClr val="000000"/>
                          </a:solidFill>
                          <a:latin typeface="Arial" pitchFamily="34" charset="0"/>
                          <a:ea typeface="Calibri"/>
                          <a:cs typeface="Arial" pitchFamily="34" charset="0"/>
                        </a:rPr>
                        <a:t>17</a:t>
                      </a:r>
                      <a:endParaRPr lang="en-IN" sz="11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100">
                          <a:solidFill>
                            <a:srgbClr val="000000"/>
                          </a:solidFill>
                          <a:latin typeface="Arial" pitchFamily="34" charset="0"/>
                          <a:ea typeface="Times New Roman"/>
                          <a:cs typeface="Arial" pitchFamily="34" charset="0"/>
                        </a:rPr>
                        <a:t>Shyam Internet Services Ltd</a:t>
                      </a:r>
                      <a:endParaRPr lang="en-IN" sz="110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100" dirty="0" smtClean="0">
                          <a:solidFill>
                            <a:srgbClr val="000000"/>
                          </a:solidFill>
                          <a:latin typeface="Arial" pitchFamily="34" charset="0"/>
                          <a:ea typeface="Times New Roman"/>
                          <a:cs typeface="Arial" pitchFamily="34" charset="0"/>
                        </a:rPr>
                        <a:t>Rajasthan-Fixed</a:t>
                      </a:r>
                      <a:endParaRPr lang="en-IN" sz="11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IN" sz="1100" dirty="0">
                          <a:solidFill>
                            <a:srgbClr val="000000"/>
                          </a:solidFill>
                          <a:latin typeface="Arial" pitchFamily="34" charset="0"/>
                          <a:ea typeface="Times New Roman"/>
                          <a:cs typeface="Arial" pitchFamily="34" charset="0"/>
                        </a:rPr>
                        <a:t> </a:t>
                      </a:r>
                      <a:r>
                        <a:rPr lang="en-IN" sz="1100" dirty="0" smtClean="0">
                          <a:solidFill>
                            <a:srgbClr val="000000"/>
                          </a:solidFill>
                          <a:latin typeface="Arial" pitchFamily="34" charset="0"/>
                          <a:ea typeface="Times New Roman"/>
                          <a:cs typeface="Arial" pitchFamily="34" charset="0"/>
                        </a:rPr>
                        <a:t> Assured to Comply on time, Final report still awaited.</a:t>
                      </a:r>
                      <a:endParaRPr lang="en-IN" sz="11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6196">
                <a:tc>
                  <a:txBody>
                    <a:bodyPr/>
                    <a:lstStyle/>
                    <a:p>
                      <a:pPr algn="ctr">
                        <a:lnSpc>
                          <a:spcPct val="115000"/>
                        </a:lnSpc>
                        <a:spcAft>
                          <a:spcPts val="0"/>
                        </a:spcAft>
                      </a:pPr>
                      <a:r>
                        <a:rPr lang="en-US" sz="1100" dirty="0" smtClean="0">
                          <a:solidFill>
                            <a:srgbClr val="000000"/>
                          </a:solidFill>
                          <a:latin typeface="Arial" pitchFamily="34" charset="0"/>
                          <a:ea typeface="Calibri"/>
                          <a:cs typeface="Arial" pitchFamily="34" charset="0"/>
                        </a:rPr>
                        <a:t>18</a:t>
                      </a:r>
                      <a:endParaRPr lang="en-IN" sz="11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100" b="0" dirty="0" smtClean="0">
                          <a:solidFill>
                            <a:srgbClr val="FF0000"/>
                          </a:solidFill>
                          <a:latin typeface="Arial" pitchFamily="34" charset="0"/>
                          <a:ea typeface="Times New Roman"/>
                          <a:cs typeface="Arial" pitchFamily="34" charset="0"/>
                        </a:rPr>
                        <a:t>SSTL</a:t>
                      </a:r>
                      <a:endParaRPr lang="en-IN" sz="1100" b="0" dirty="0">
                        <a:solidFill>
                          <a:srgbClr val="FF0000"/>
                        </a:solidFill>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100" dirty="0">
                          <a:solidFill>
                            <a:srgbClr val="000000"/>
                          </a:solidFill>
                          <a:latin typeface="Arial" pitchFamily="34" charset="0"/>
                          <a:ea typeface="Times New Roman"/>
                          <a:cs typeface="Arial" pitchFamily="34" charset="0"/>
                        </a:rPr>
                        <a:t>Pan </a:t>
                      </a:r>
                      <a:r>
                        <a:rPr lang="en-IN" sz="1100" dirty="0" smtClean="0">
                          <a:solidFill>
                            <a:srgbClr val="000000"/>
                          </a:solidFill>
                          <a:latin typeface="Arial" pitchFamily="34" charset="0"/>
                          <a:ea typeface="Times New Roman"/>
                          <a:cs typeface="Arial" pitchFamily="34" charset="0"/>
                        </a:rPr>
                        <a:t>India--CDMA</a:t>
                      </a:r>
                      <a:endParaRPr lang="en-IN" sz="11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100" dirty="0">
                          <a:solidFill>
                            <a:srgbClr val="000000"/>
                          </a:solidFill>
                          <a:latin typeface="Arial" pitchFamily="34" charset="0"/>
                          <a:ea typeface="Times New Roman"/>
                          <a:cs typeface="Arial" pitchFamily="34" charset="0"/>
                        </a:rPr>
                        <a:t> </a:t>
                      </a:r>
                      <a:r>
                        <a:rPr lang="en-IN" sz="1100" b="1" dirty="0" smtClean="0">
                          <a:solidFill>
                            <a:srgbClr val="000000"/>
                          </a:solidFill>
                          <a:latin typeface="Arial" pitchFamily="34" charset="0"/>
                          <a:ea typeface="Times New Roman"/>
                          <a:cs typeface="Arial" pitchFamily="34" charset="0"/>
                        </a:rPr>
                        <a:t>Ready</a:t>
                      </a:r>
                      <a:r>
                        <a:rPr lang="en-IN" sz="1100" b="1" baseline="0" dirty="0" smtClean="0">
                          <a:solidFill>
                            <a:srgbClr val="000000"/>
                          </a:solidFill>
                          <a:latin typeface="Arial" pitchFamily="34" charset="0"/>
                          <a:ea typeface="Times New Roman"/>
                          <a:cs typeface="Arial" pitchFamily="34" charset="0"/>
                        </a:rPr>
                        <a:t> network wise but CPE issue with ZTE/Qualcomm</a:t>
                      </a:r>
                      <a:r>
                        <a:rPr lang="en-IN" sz="1100" dirty="0" smtClean="0">
                          <a:solidFill>
                            <a:srgbClr val="000000"/>
                          </a:solidFill>
                          <a:latin typeface="Arial" pitchFamily="34" charset="0"/>
                          <a:ea typeface="Times New Roman"/>
                          <a:cs typeface="Arial" pitchFamily="34" charset="0"/>
                        </a:rPr>
                        <a:t>.</a:t>
                      </a:r>
                      <a:endParaRPr lang="en-IN" sz="11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4083">
                <a:tc>
                  <a:txBody>
                    <a:bodyPr/>
                    <a:lstStyle/>
                    <a:p>
                      <a:pPr algn="ctr">
                        <a:lnSpc>
                          <a:spcPct val="115000"/>
                        </a:lnSpc>
                        <a:spcAft>
                          <a:spcPts val="0"/>
                        </a:spcAft>
                      </a:pPr>
                      <a:r>
                        <a:rPr lang="en-US" sz="1100" dirty="0" smtClean="0">
                          <a:solidFill>
                            <a:srgbClr val="000000"/>
                          </a:solidFill>
                          <a:latin typeface="Arial" pitchFamily="34" charset="0"/>
                          <a:ea typeface="Calibri"/>
                          <a:cs typeface="Arial" pitchFamily="34" charset="0"/>
                        </a:rPr>
                        <a:t>19</a:t>
                      </a:r>
                      <a:endParaRPr lang="en-IN" sz="11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100">
                          <a:solidFill>
                            <a:srgbClr val="000000"/>
                          </a:solidFill>
                          <a:latin typeface="Arial" pitchFamily="34" charset="0"/>
                          <a:ea typeface="Times New Roman"/>
                          <a:cs typeface="Arial" pitchFamily="34" charset="0"/>
                        </a:rPr>
                        <a:t>Indusind Media &amp; Communcations Ltd</a:t>
                      </a:r>
                      <a:endParaRPr lang="en-IN" sz="110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100">
                          <a:solidFill>
                            <a:srgbClr val="000000"/>
                          </a:solidFill>
                          <a:latin typeface="Arial" pitchFamily="34" charset="0"/>
                          <a:ea typeface="Times New Roman"/>
                          <a:cs typeface="Arial" pitchFamily="34" charset="0"/>
                        </a:rPr>
                        <a:t>Pan India</a:t>
                      </a:r>
                      <a:endParaRPr lang="en-IN" sz="110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IN" sz="1100" dirty="0">
                          <a:solidFill>
                            <a:srgbClr val="000000"/>
                          </a:solidFill>
                          <a:latin typeface="Arial" pitchFamily="34" charset="0"/>
                          <a:ea typeface="Times New Roman"/>
                          <a:cs typeface="Arial" pitchFamily="34" charset="0"/>
                        </a:rPr>
                        <a:t> </a:t>
                      </a:r>
                      <a:r>
                        <a:rPr lang="en-IN" sz="1100" dirty="0" smtClean="0">
                          <a:solidFill>
                            <a:srgbClr val="000000"/>
                          </a:solidFill>
                          <a:latin typeface="Arial" pitchFamily="34" charset="0"/>
                          <a:ea typeface="Times New Roman"/>
                          <a:cs typeface="Arial" pitchFamily="34" charset="0"/>
                        </a:rPr>
                        <a:t> Assured to Comply on time, Final report still awaited.</a:t>
                      </a:r>
                      <a:endParaRPr lang="en-IN" sz="11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4563">
                <a:tc>
                  <a:txBody>
                    <a:bodyPr/>
                    <a:lstStyle/>
                    <a:p>
                      <a:pPr algn="ctr">
                        <a:lnSpc>
                          <a:spcPct val="115000"/>
                        </a:lnSpc>
                        <a:spcAft>
                          <a:spcPts val="0"/>
                        </a:spcAft>
                      </a:pPr>
                      <a:r>
                        <a:rPr lang="en-US" sz="1100" dirty="0" smtClean="0">
                          <a:solidFill>
                            <a:srgbClr val="000000"/>
                          </a:solidFill>
                          <a:latin typeface="Arial" pitchFamily="34" charset="0"/>
                          <a:ea typeface="Calibri"/>
                          <a:cs typeface="Arial" pitchFamily="34" charset="0"/>
                        </a:rPr>
                        <a:t>20</a:t>
                      </a:r>
                      <a:endParaRPr lang="en-IN" sz="11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100">
                          <a:solidFill>
                            <a:srgbClr val="000000"/>
                          </a:solidFill>
                          <a:latin typeface="Arial" pitchFamily="34" charset="0"/>
                          <a:ea typeface="Times New Roman"/>
                          <a:cs typeface="Arial" pitchFamily="34" charset="0"/>
                        </a:rPr>
                        <a:t>Hughes Communication India Ltd</a:t>
                      </a:r>
                      <a:endParaRPr lang="en-IN" sz="110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100" dirty="0">
                          <a:solidFill>
                            <a:srgbClr val="000000"/>
                          </a:solidFill>
                          <a:latin typeface="Arial" pitchFamily="34" charset="0"/>
                          <a:ea typeface="Times New Roman"/>
                          <a:cs typeface="Arial" pitchFamily="34" charset="0"/>
                        </a:rPr>
                        <a:t>Pan </a:t>
                      </a:r>
                      <a:r>
                        <a:rPr lang="en-IN" sz="1100" dirty="0" smtClean="0">
                          <a:solidFill>
                            <a:srgbClr val="000000"/>
                          </a:solidFill>
                          <a:latin typeface="Arial" pitchFamily="34" charset="0"/>
                          <a:ea typeface="Times New Roman"/>
                          <a:cs typeface="Arial" pitchFamily="34" charset="0"/>
                        </a:rPr>
                        <a:t>India—Webhosting</a:t>
                      </a:r>
                      <a:r>
                        <a:rPr lang="en-IN" sz="1100" baseline="0" dirty="0" smtClean="0">
                          <a:solidFill>
                            <a:srgbClr val="000000"/>
                          </a:solidFill>
                          <a:latin typeface="Arial" pitchFamily="34" charset="0"/>
                          <a:ea typeface="Times New Roman"/>
                          <a:cs typeface="Arial" pitchFamily="34" charset="0"/>
                        </a:rPr>
                        <a:t> &amp; Internet through VSAT</a:t>
                      </a:r>
                      <a:endParaRPr lang="en-IN" sz="11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100" dirty="0">
                          <a:solidFill>
                            <a:srgbClr val="000000"/>
                          </a:solidFill>
                          <a:latin typeface="Arial" pitchFamily="34" charset="0"/>
                          <a:ea typeface="Times New Roman"/>
                          <a:cs typeface="Arial" pitchFamily="34" charset="0"/>
                        </a:rPr>
                        <a:t> </a:t>
                      </a:r>
                      <a:r>
                        <a:rPr lang="en-IN" sz="1100" dirty="0" smtClean="0">
                          <a:solidFill>
                            <a:srgbClr val="000000"/>
                          </a:solidFill>
                          <a:latin typeface="Arial" pitchFamily="34" charset="0"/>
                          <a:ea typeface="Times New Roman"/>
                          <a:cs typeface="Arial" pitchFamily="34" charset="0"/>
                        </a:rPr>
                        <a:t>Assured to be ready by April 12.</a:t>
                      </a:r>
                      <a:endParaRPr lang="en-IN" sz="11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6504">
                <a:tc>
                  <a:txBody>
                    <a:bodyPr/>
                    <a:lstStyle/>
                    <a:p>
                      <a:pPr algn="ctr">
                        <a:lnSpc>
                          <a:spcPct val="115000"/>
                        </a:lnSpc>
                        <a:spcAft>
                          <a:spcPts val="0"/>
                        </a:spcAft>
                      </a:pPr>
                      <a:r>
                        <a:rPr lang="en-IN" sz="1100" dirty="0" smtClean="0">
                          <a:solidFill>
                            <a:srgbClr val="000000"/>
                          </a:solidFill>
                          <a:latin typeface="Arial" pitchFamily="34" charset="0"/>
                          <a:ea typeface="Times New Roman"/>
                          <a:cs typeface="Arial" pitchFamily="34" charset="0"/>
                        </a:rPr>
                        <a:t>21</a:t>
                      </a:r>
                      <a:endParaRPr lang="en-IN" sz="11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100" b="0" dirty="0">
                          <a:solidFill>
                            <a:srgbClr val="FF0000"/>
                          </a:solidFill>
                          <a:latin typeface="Arial" pitchFamily="34" charset="0"/>
                          <a:ea typeface="Times New Roman"/>
                          <a:cs typeface="Arial" pitchFamily="34" charset="0"/>
                        </a:rPr>
                        <a:t>Tata </a:t>
                      </a:r>
                      <a:r>
                        <a:rPr lang="en-IN" sz="1100" b="0" dirty="0" smtClean="0">
                          <a:solidFill>
                            <a:srgbClr val="FF0000"/>
                          </a:solidFill>
                          <a:latin typeface="Arial" pitchFamily="34" charset="0"/>
                          <a:ea typeface="Times New Roman"/>
                          <a:cs typeface="Arial" pitchFamily="34" charset="0"/>
                        </a:rPr>
                        <a:t>Communications Ltd.</a:t>
                      </a:r>
                      <a:endParaRPr lang="en-IN" sz="1100" b="0" dirty="0">
                        <a:solidFill>
                          <a:srgbClr val="FF0000"/>
                        </a:solidFill>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100" dirty="0">
                          <a:solidFill>
                            <a:srgbClr val="000000"/>
                          </a:solidFill>
                          <a:latin typeface="Arial" pitchFamily="34" charset="0"/>
                          <a:ea typeface="Times New Roman"/>
                          <a:cs typeface="Arial" pitchFamily="34" charset="0"/>
                        </a:rPr>
                        <a:t>Pan </a:t>
                      </a:r>
                      <a:r>
                        <a:rPr lang="en-IN" sz="1100" dirty="0" smtClean="0">
                          <a:solidFill>
                            <a:srgbClr val="000000"/>
                          </a:solidFill>
                          <a:latin typeface="Arial" pitchFamily="34" charset="0"/>
                          <a:ea typeface="Times New Roman"/>
                          <a:cs typeface="Arial" pitchFamily="34" charset="0"/>
                        </a:rPr>
                        <a:t>India-- Fixed</a:t>
                      </a:r>
                      <a:endParaRPr lang="en-IN" sz="11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100" dirty="0">
                          <a:solidFill>
                            <a:srgbClr val="000000"/>
                          </a:solidFill>
                          <a:latin typeface="Arial" pitchFamily="34" charset="0"/>
                          <a:ea typeface="Times New Roman"/>
                          <a:cs typeface="Arial" pitchFamily="34" charset="0"/>
                        </a:rPr>
                        <a:t> </a:t>
                      </a:r>
                      <a:r>
                        <a:rPr lang="en-IN" sz="1100" b="1" dirty="0" smtClean="0">
                          <a:solidFill>
                            <a:srgbClr val="000000"/>
                          </a:solidFill>
                          <a:latin typeface="Arial" pitchFamily="34" charset="0"/>
                          <a:ea typeface="Times New Roman"/>
                          <a:cs typeface="Arial" pitchFamily="34" charset="0"/>
                        </a:rPr>
                        <a:t>Ready to handle IPv6 traffic &amp; offer IPv6</a:t>
                      </a:r>
                      <a:r>
                        <a:rPr lang="en-IN" sz="1100" b="1" baseline="0" dirty="0" smtClean="0">
                          <a:solidFill>
                            <a:srgbClr val="000000"/>
                          </a:solidFill>
                          <a:latin typeface="Arial" pitchFamily="34" charset="0"/>
                          <a:ea typeface="Times New Roman"/>
                          <a:cs typeface="Arial" pitchFamily="34" charset="0"/>
                        </a:rPr>
                        <a:t>  services</a:t>
                      </a:r>
                      <a:r>
                        <a:rPr lang="en-IN" sz="1100" baseline="0" dirty="0" smtClean="0">
                          <a:solidFill>
                            <a:srgbClr val="000000"/>
                          </a:solidFill>
                          <a:latin typeface="Arial" pitchFamily="34" charset="0"/>
                          <a:ea typeface="Times New Roman"/>
                          <a:cs typeface="Arial" pitchFamily="34" charset="0"/>
                        </a:rPr>
                        <a:t>. </a:t>
                      </a:r>
                      <a:endParaRPr lang="en-IN" sz="11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1863">
                <a:tc>
                  <a:txBody>
                    <a:bodyPr/>
                    <a:lstStyle/>
                    <a:p>
                      <a:pPr algn="ctr">
                        <a:lnSpc>
                          <a:spcPct val="115000"/>
                        </a:lnSpc>
                        <a:spcAft>
                          <a:spcPts val="0"/>
                        </a:spcAft>
                      </a:pPr>
                      <a:r>
                        <a:rPr lang="en-IN" sz="1100" dirty="0" smtClean="0">
                          <a:solidFill>
                            <a:srgbClr val="000000"/>
                          </a:solidFill>
                          <a:latin typeface="Arial" pitchFamily="34" charset="0"/>
                          <a:ea typeface="Times New Roman"/>
                          <a:cs typeface="Arial" pitchFamily="34" charset="0"/>
                        </a:rPr>
                        <a:t>22</a:t>
                      </a:r>
                      <a:endParaRPr lang="en-IN" sz="11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100" dirty="0" err="1">
                          <a:solidFill>
                            <a:srgbClr val="000000"/>
                          </a:solidFill>
                          <a:latin typeface="Arial" pitchFamily="34" charset="0"/>
                          <a:ea typeface="Times New Roman"/>
                          <a:cs typeface="Arial" pitchFamily="34" charset="0"/>
                        </a:rPr>
                        <a:t>Southeran</a:t>
                      </a:r>
                      <a:r>
                        <a:rPr lang="en-IN" sz="1100" dirty="0">
                          <a:solidFill>
                            <a:srgbClr val="000000"/>
                          </a:solidFill>
                          <a:latin typeface="Arial" pitchFamily="34" charset="0"/>
                          <a:ea typeface="Times New Roman"/>
                          <a:cs typeface="Arial" pitchFamily="34" charset="0"/>
                        </a:rPr>
                        <a:t>  Online Bo Technologies Ltd</a:t>
                      </a:r>
                      <a:endParaRPr lang="en-IN" sz="11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100">
                          <a:solidFill>
                            <a:srgbClr val="000000"/>
                          </a:solidFill>
                          <a:latin typeface="Arial" pitchFamily="34" charset="0"/>
                          <a:ea typeface="Times New Roman"/>
                          <a:cs typeface="Arial" pitchFamily="34" charset="0"/>
                        </a:rPr>
                        <a:t>Andhra Pradesh</a:t>
                      </a:r>
                      <a:endParaRPr lang="en-IN" sz="110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IN" sz="1100" dirty="0">
                          <a:solidFill>
                            <a:srgbClr val="000000"/>
                          </a:solidFill>
                          <a:latin typeface="Arial" pitchFamily="34" charset="0"/>
                          <a:ea typeface="Times New Roman"/>
                          <a:cs typeface="Arial" pitchFamily="34" charset="0"/>
                        </a:rPr>
                        <a:t> </a:t>
                      </a:r>
                      <a:r>
                        <a:rPr lang="en-IN" sz="1100" dirty="0" smtClean="0">
                          <a:solidFill>
                            <a:srgbClr val="000000"/>
                          </a:solidFill>
                          <a:latin typeface="Arial" pitchFamily="34" charset="0"/>
                          <a:ea typeface="Times New Roman"/>
                          <a:cs typeface="Arial" pitchFamily="34" charset="0"/>
                        </a:rPr>
                        <a:t> Assured to Comply on time, Final report still awaited.</a:t>
                      </a:r>
                      <a:endParaRPr lang="en-IN" sz="11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7794">
                <a:tc>
                  <a:txBody>
                    <a:bodyPr/>
                    <a:lstStyle/>
                    <a:p>
                      <a:pPr algn="ctr">
                        <a:lnSpc>
                          <a:spcPct val="115000"/>
                        </a:lnSpc>
                        <a:spcAft>
                          <a:spcPts val="0"/>
                        </a:spcAft>
                      </a:pPr>
                      <a:r>
                        <a:rPr lang="en-IN" sz="1100" dirty="0" smtClean="0">
                          <a:solidFill>
                            <a:srgbClr val="000000"/>
                          </a:solidFill>
                          <a:latin typeface="Arial" pitchFamily="34" charset="0"/>
                          <a:ea typeface="Times New Roman"/>
                          <a:cs typeface="Arial" pitchFamily="34" charset="0"/>
                        </a:rPr>
                        <a:t>23</a:t>
                      </a:r>
                      <a:endParaRPr lang="en-IN" sz="110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100" b="1" dirty="0" err="1">
                          <a:solidFill>
                            <a:srgbClr val="000000"/>
                          </a:solidFill>
                          <a:latin typeface="Arial" pitchFamily="34" charset="0"/>
                          <a:ea typeface="Times New Roman"/>
                          <a:cs typeface="Arial" pitchFamily="34" charset="0"/>
                        </a:rPr>
                        <a:t>Aircel</a:t>
                      </a:r>
                      <a:endParaRPr lang="en-IN" sz="1100" b="1"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100" b="0" dirty="0">
                          <a:solidFill>
                            <a:srgbClr val="000000"/>
                          </a:solidFill>
                          <a:latin typeface="Arial" pitchFamily="34" charset="0"/>
                          <a:ea typeface="Times New Roman"/>
                          <a:cs typeface="Arial" pitchFamily="34" charset="0"/>
                        </a:rPr>
                        <a:t>Pan </a:t>
                      </a:r>
                      <a:r>
                        <a:rPr lang="en-IN" sz="1100" b="0" dirty="0" smtClean="0">
                          <a:solidFill>
                            <a:srgbClr val="000000"/>
                          </a:solidFill>
                          <a:latin typeface="Arial" pitchFamily="34" charset="0"/>
                          <a:ea typeface="Times New Roman"/>
                          <a:cs typeface="Arial" pitchFamily="34" charset="0"/>
                        </a:rPr>
                        <a:t>India</a:t>
                      </a:r>
                      <a:endParaRPr lang="en-IN" sz="1100" b="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b="0" dirty="0" smtClean="0">
                          <a:solidFill>
                            <a:srgbClr val="000000"/>
                          </a:solidFill>
                          <a:latin typeface="Arial" pitchFamily="34" charset="0"/>
                          <a:ea typeface="Calibri"/>
                          <a:cs typeface="Arial" pitchFamily="34" charset="0"/>
                        </a:rPr>
                        <a:t>For Mobility &amp; Enterprise services expected</a:t>
                      </a:r>
                      <a:r>
                        <a:rPr lang="en-US" sz="1100" b="0" baseline="0" dirty="0" smtClean="0">
                          <a:solidFill>
                            <a:srgbClr val="000000"/>
                          </a:solidFill>
                          <a:latin typeface="Arial" pitchFamily="34" charset="0"/>
                          <a:ea typeface="Calibri"/>
                          <a:cs typeface="Arial" pitchFamily="34" charset="0"/>
                        </a:rPr>
                        <a:t> to be ready by Q4, 2012, however network tested for enterprises purpose on dual stack with 6PE/6VPE.</a:t>
                      </a:r>
                      <a:endParaRPr lang="en-IN" sz="1100" b="0" dirty="0">
                        <a:latin typeface="Arial" pitchFamily="34" charset="0"/>
                        <a:ea typeface="Calibri"/>
                        <a:cs typeface="Arial" pitchFamily="34" charset="0"/>
                      </a:endParaRPr>
                    </a:p>
                  </a:txBody>
                  <a:tcPr marL="21203" marR="2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458200" cy="411163"/>
          </a:xfrm>
        </p:spPr>
        <p:txBody>
          <a:bodyPr/>
          <a:lstStyle/>
          <a:p>
            <a:pPr algn="ctr"/>
            <a:r>
              <a:rPr lang="en-US" dirty="0" smtClean="0">
                <a:solidFill>
                  <a:schemeClr val="tx1"/>
                </a:solidFill>
              </a:rPr>
              <a:t>States/UTs Status/Central Government Organizations </a:t>
            </a:r>
            <a:endParaRPr lang="en-IN" dirty="0">
              <a:solidFill>
                <a:schemeClr val="tx1"/>
              </a:solidFill>
            </a:endParaRPr>
          </a:p>
        </p:txBody>
      </p:sp>
      <p:graphicFrame>
        <p:nvGraphicFramePr>
          <p:cNvPr id="4" name="Content Placeholder 3"/>
          <p:cNvGraphicFramePr>
            <a:graphicFrameLocks noGrp="1"/>
          </p:cNvGraphicFramePr>
          <p:nvPr>
            <p:ph idx="1"/>
          </p:nvPr>
        </p:nvGraphicFramePr>
        <p:xfrm>
          <a:off x="228599" y="1236148"/>
          <a:ext cx="8763001" cy="5240852"/>
        </p:xfrm>
        <a:graphic>
          <a:graphicData uri="http://schemas.openxmlformats.org/drawingml/2006/table">
            <a:tbl>
              <a:tblPr firstRow="1" bandRow="1">
                <a:tableStyleId>{5C22544A-7EE6-4342-B048-85BDC9FD1C3A}</a:tableStyleId>
              </a:tblPr>
              <a:tblGrid>
                <a:gridCol w="2696308"/>
                <a:gridCol w="1348154"/>
                <a:gridCol w="1155560"/>
                <a:gridCol w="1251858"/>
                <a:gridCol w="1155560"/>
                <a:gridCol w="1155561"/>
              </a:tblGrid>
              <a:tr h="512940">
                <a:tc>
                  <a:txBody>
                    <a:bodyPr/>
                    <a:lstStyle/>
                    <a:p>
                      <a:r>
                        <a:rPr lang="en-IN" sz="1800" b="1" kern="1200" dirty="0" smtClean="0">
                          <a:solidFill>
                            <a:schemeClr val="tx1"/>
                          </a:solidFill>
                          <a:latin typeface="+mn-lt"/>
                          <a:ea typeface="+mn-ea"/>
                          <a:cs typeface="+mn-cs"/>
                        </a:rPr>
                        <a:t>Activity</a:t>
                      </a:r>
                      <a:r>
                        <a:rPr lang="en-IN" sz="1800" b="1" kern="1200" dirty="0" smtClean="0">
                          <a:solidFill>
                            <a:schemeClr val="lt1"/>
                          </a:solidFill>
                          <a:latin typeface="+mn-lt"/>
                          <a:ea typeface="+mn-ea"/>
                          <a:cs typeface="+mn-cs"/>
                        </a:rPr>
                        <a:t> </a:t>
                      </a:r>
                      <a:endParaRPr lang="en-IN" dirty="0"/>
                    </a:p>
                  </a:txBody>
                  <a:tcPr/>
                </a:tc>
                <a:tc>
                  <a:txBody>
                    <a:bodyPr/>
                    <a:lstStyle/>
                    <a:p>
                      <a:pPr algn="just">
                        <a:lnSpc>
                          <a:spcPct val="115000"/>
                        </a:lnSpc>
                        <a:spcAft>
                          <a:spcPts val="0"/>
                        </a:spcAft>
                      </a:pPr>
                      <a:r>
                        <a:rPr lang="en-IN" sz="1200" dirty="0">
                          <a:solidFill>
                            <a:srgbClr val="000000"/>
                          </a:solidFill>
                          <a:latin typeface="Arial"/>
                          <a:ea typeface="Times New Roman"/>
                          <a:cs typeface="Mangal"/>
                        </a:rPr>
                        <a:t>Andhra Pradesh </a:t>
                      </a:r>
                      <a:endParaRPr lang="en-IN" sz="1200" dirty="0">
                        <a:latin typeface="Calibri"/>
                        <a:ea typeface="Calibri"/>
                        <a:cs typeface="Mangal"/>
                      </a:endParaRPr>
                    </a:p>
                  </a:txBody>
                  <a:tcPr marL="68580" marR="68580" marT="0" marB="0"/>
                </a:tc>
                <a:tc>
                  <a:txBody>
                    <a:bodyPr/>
                    <a:lstStyle/>
                    <a:p>
                      <a:pPr algn="just">
                        <a:lnSpc>
                          <a:spcPct val="115000"/>
                        </a:lnSpc>
                        <a:spcAft>
                          <a:spcPts val="0"/>
                        </a:spcAft>
                      </a:pPr>
                      <a:r>
                        <a:rPr lang="en-IN" sz="1200" dirty="0">
                          <a:solidFill>
                            <a:srgbClr val="000000"/>
                          </a:solidFill>
                          <a:latin typeface="Arial"/>
                          <a:ea typeface="Times New Roman"/>
                          <a:cs typeface="Mangal"/>
                        </a:rPr>
                        <a:t> Maharashtra</a:t>
                      </a:r>
                      <a:endParaRPr lang="en-IN" sz="1200" dirty="0">
                        <a:latin typeface="Calibri"/>
                        <a:ea typeface="Calibri"/>
                        <a:cs typeface="Mangal"/>
                      </a:endParaRPr>
                    </a:p>
                  </a:txBody>
                  <a:tcPr marL="68580" marR="68580" marT="0" marB="0"/>
                </a:tc>
                <a:tc>
                  <a:txBody>
                    <a:bodyPr/>
                    <a:lstStyle/>
                    <a:p>
                      <a:pPr algn="just">
                        <a:lnSpc>
                          <a:spcPct val="115000"/>
                        </a:lnSpc>
                        <a:spcAft>
                          <a:spcPts val="0"/>
                        </a:spcAft>
                      </a:pPr>
                      <a:r>
                        <a:rPr lang="en-IN" sz="1200" dirty="0">
                          <a:solidFill>
                            <a:srgbClr val="000000"/>
                          </a:solidFill>
                          <a:latin typeface="Arial"/>
                          <a:ea typeface="Times New Roman"/>
                          <a:cs typeface="Mangal"/>
                        </a:rPr>
                        <a:t>Manipur </a:t>
                      </a:r>
                      <a:endParaRPr lang="en-IN" sz="1200" dirty="0">
                        <a:latin typeface="Calibri"/>
                        <a:ea typeface="Calibri"/>
                        <a:cs typeface="Mangal"/>
                      </a:endParaRPr>
                    </a:p>
                  </a:txBody>
                  <a:tcPr marL="68580" marR="68580" marT="0" marB="0"/>
                </a:tc>
                <a:tc>
                  <a:txBody>
                    <a:bodyPr/>
                    <a:lstStyle/>
                    <a:p>
                      <a:pPr algn="just">
                        <a:lnSpc>
                          <a:spcPct val="115000"/>
                        </a:lnSpc>
                        <a:spcAft>
                          <a:spcPts val="0"/>
                        </a:spcAft>
                      </a:pPr>
                      <a:r>
                        <a:rPr lang="en-IN" sz="1200" dirty="0">
                          <a:solidFill>
                            <a:srgbClr val="000000"/>
                          </a:solidFill>
                          <a:latin typeface="Arial"/>
                          <a:ea typeface="Times New Roman"/>
                          <a:cs typeface="Mangal"/>
                        </a:rPr>
                        <a:t>Meghalaya </a:t>
                      </a:r>
                      <a:endParaRPr lang="en-IN" sz="1200" dirty="0">
                        <a:latin typeface="Calibri"/>
                        <a:ea typeface="Calibri"/>
                        <a:cs typeface="Mangal"/>
                      </a:endParaRPr>
                    </a:p>
                  </a:txBody>
                  <a:tcPr marL="68580" marR="68580" marT="0" marB="0"/>
                </a:tc>
                <a:tc>
                  <a:txBody>
                    <a:bodyPr/>
                    <a:lstStyle/>
                    <a:p>
                      <a:pPr algn="just">
                        <a:lnSpc>
                          <a:spcPct val="115000"/>
                        </a:lnSpc>
                        <a:spcAft>
                          <a:spcPts val="0"/>
                        </a:spcAft>
                      </a:pPr>
                      <a:r>
                        <a:rPr lang="en-IN" sz="1200" dirty="0">
                          <a:solidFill>
                            <a:srgbClr val="000000"/>
                          </a:solidFill>
                          <a:latin typeface="Arial"/>
                          <a:ea typeface="Times New Roman"/>
                          <a:cs typeface="Mangal"/>
                        </a:rPr>
                        <a:t>Nagaland </a:t>
                      </a:r>
                      <a:endParaRPr lang="en-IN" sz="1200" dirty="0">
                        <a:latin typeface="Calibri"/>
                        <a:ea typeface="Calibri"/>
                        <a:cs typeface="Mangal"/>
                      </a:endParaRPr>
                    </a:p>
                  </a:txBody>
                  <a:tcPr marL="68580" marR="68580" marT="0" marB="0"/>
                </a:tc>
              </a:tr>
              <a:tr h="991553">
                <a:tc>
                  <a:txBody>
                    <a:bodyPr/>
                    <a:lstStyle/>
                    <a:p>
                      <a:r>
                        <a:rPr lang="en-IN" sz="1800" kern="1200" dirty="0" smtClean="0">
                          <a:solidFill>
                            <a:schemeClr val="dk1"/>
                          </a:solidFill>
                          <a:latin typeface="+mn-lt"/>
                          <a:ea typeface="+mn-ea"/>
                          <a:cs typeface="+mn-cs"/>
                        </a:rPr>
                        <a:t>Formation of  a “Transition Team”</a:t>
                      </a:r>
                      <a:endParaRPr lang="en-IN" dirty="0"/>
                    </a:p>
                  </a:txBody>
                  <a:tcPr/>
                </a:tc>
                <a:tc>
                  <a:txBody>
                    <a:bodyPr/>
                    <a:lstStyle/>
                    <a:p>
                      <a:pPr>
                        <a:lnSpc>
                          <a:spcPct val="115000"/>
                        </a:lnSpc>
                        <a:spcAft>
                          <a:spcPts val="0"/>
                        </a:spcAft>
                      </a:pPr>
                      <a:r>
                        <a:rPr lang="en-IN" sz="1400" dirty="0">
                          <a:solidFill>
                            <a:srgbClr val="000000"/>
                          </a:solidFill>
                          <a:latin typeface="Arial"/>
                          <a:ea typeface="Times New Roman"/>
                          <a:cs typeface="Mangal"/>
                        </a:rPr>
                        <a:t>Team formed with Service providers</a:t>
                      </a:r>
                      <a:endParaRPr lang="en-IN" sz="1400" dirty="0">
                        <a:latin typeface="Calibri"/>
                        <a:ea typeface="Calibri"/>
                        <a:cs typeface="Mangal"/>
                      </a:endParaRPr>
                    </a:p>
                  </a:txBody>
                  <a:tcPr marL="68580" marR="68580" marT="0" marB="0"/>
                </a:tc>
                <a:tc>
                  <a:txBody>
                    <a:bodyPr/>
                    <a:lstStyle/>
                    <a:p>
                      <a:pPr>
                        <a:lnSpc>
                          <a:spcPct val="115000"/>
                        </a:lnSpc>
                        <a:spcAft>
                          <a:spcPts val="0"/>
                        </a:spcAft>
                      </a:pPr>
                      <a:r>
                        <a:rPr lang="en-IN" sz="1200" dirty="0" smtClean="0">
                          <a:solidFill>
                            <a:srgbClr val="000000"/>
                          </a:solidFill>
                          <a:latin typeface="Arial"/>
                          <a:ea typeface="Times New Roman"/>
                          <a:cs typeface="Mangal"/>
                        </a:rPr>
                        <a:t> </a:t>
                      </a:r>
                      <a:r>
                        <a:rPr lang="en-IN" sz="1200" dirty="0">
                          <a:solidFill>
                            <a:srgbClr val="000000"/>
                          </a:solidFill>
                          <a:latin typeface="Arial"/>
                          <a:ea typeface="Times New Roman"/>
                          <a:cs typeface="Mangal"/>
                        </a:rPr>
                        <a:t>being </a:t>
                      </a:r>
                      <a:r>
                        <a:rPr lang="en-IN" sz="1200" dirty="0" smtClean="0">
                          <a:solidFill>
                            <a:srgbClr val="000000"/>
                          </a:solidFill>
                          <a:latin typeface="Arial"/>
                          <a:ea typeface="Times New Roman"/>
                          <a:cs typeface="Mangal"/>
                        </a:rPr>
                        <a:t>formed</a:t>
                      </a:r>
                      <a:endParaRPr lang="en-IN" sz="1200" dirty="0">
                        <a:latin typeface="Calibri"/>
                        <a:ea typeface="Calibri"/>
                        <a:cs typeface="Mangal"/>
                      </a:endParaRPr>
                    </a:p>
                  </a:txBody>
                  <a:tcPr marL="68580" marR="68580" marT="0" marB="0"/>
                </a:tc>
                <a:tc>
                  <a:txBody>
                    <a:bodyPr/>
                    <a:lstStyle/>
                    <a:p>
                      <a:pPr>
                        <a:lnSpc>
                          <a:spcPct val="115000"/>
                        </a:lnSpc>
                        <a:spcAft>
                          <a:spcPts val="0"/>
                        </a:spcAft>
                      </a:pPr>
                      <a:r>
                        <a:rPr lang="en-IN" sz="1200" dirty="0">
                          <a:solidFill>
                            <a:srgbClr val="000000"/>
                          </a:solidFill>
                          <a:latin typeface="Arial"/>
                          <a:ea typeface="Times New Roman"/>
                          <a:cs typeface="Mangal"/>
                        </a:rPr>
                        <a:t>Yet to be done</a:t>
                      </a:r>
                      <a:endParaRPr lang="en-IN" sz="1200" dirty="0">
                        <a:latin typeface="Calibri"/>
                        <a:ea typeface="Calibri"/>
                        <a:cs typeface="Mangal"/>
                      </a:endParaRPr>
                    </a:p>
                  </a:txBody>
                  <a:tcPr marL="68580" marR="68580" marT="0" marB="0"/>
                </a:tc>
                <a:tc>
                  <a:txBody>
                    <a:bodyPr/>
                    <a:lstStyle/>
                    <a:p>
                      <a:pPr>
                        <a:lnSpc>
                          <a:spcPct val="115000"/>
                        </a:lnSpc>
                        <a:spcAft>
                          <a:spcPts val="0"/>
                        </a:spcAft>
                      </a:pPr>
                      <a:r>
                        <a:rPr lang="en-IN" sz="1200">
                          <a:solidFill>
                            <a:srgbClr val="000000"/>
                          </a:solidFill>
                          <a:latin typeface="Arial"/>
                          <a:ea typeface="Times New Roman"/>
                          <a:cs typeface="Mangal"/>
                        </a:rPr>
                        <a:t>22.08..2011</a:t>
                      </a:r>
                      <a:endParaRPr lang="en-IN" sz="1200">
                        <a:latin typeface="Calibri"/>
                        <a:ea typeface="Calibri"/>
                        <a:cs typeface="Mangal"/>
                      </a:endParaRPr>
                    </a:p>
                  </a:txBody>
                  <a:tcPr marL="68580" marR="68580" marT="0" marB="0"/>
                </a:tc>
                <a:tc>
                  <a:txBody>
                    <a:bodyPr/>
                    <a:lstStyle/>
                    <a:p>
                      <a:pPr>
                        <a:lnSpc>
                          <a:spcPct val="115000"/>
                        </a:lnSpc>
                        <a:spcAft>
                          <a:spcPts val="0"/>
                        </a:spcAft>
                      </a:pPr>
                      <a:r>
                        <a:rPr lang="en-IN" sz="1200">
                          <a:solidFill>
                            <a:srgbClr val="000000"/>
                          </a:solidFill>
                          <a:latin typeface="Arial"/>
                          <a:ea typeface="Times New Roman"/>
                          <a:cs typeface="Mangal"/>
                        </a:rPr>
                        <a:t>15.06.2011</a:t>
                      </a:r>
                      <a:endParaRPr lang="en-IN" sz="1200">
                        <a:latin typeface="Calibri"/>
                        <a:ea typeface="Calibri"/>
                        <a:cs typeface="Mangal"/>
                      </a:endParaRPr>
                    </a:p>
                  </a:txBody>
                  <a:tcPr marL="68580" marR="68580" marT="0" marB="0"/>
                </a:tc>
              </a:tr>
              <a:tr h="1121141">
                <a:tc>
                  <a:txBody>
                    <a:bodyPr/>
                    <a:lstStyle/>
                    <a:p>
                      <a:r>
                        <a:rPr lang="en-IN" sz="1800" kern="1200" dirty="0" smtClean="0">
                          <a:solidFill>
                            <a:schemeClr val="dk1"/>
                          </a:solidFill>
                          <a:latin typeface="+mn-lt"/>
                          <a:ea typeface="+mn-ea"/>
                          <a:cs typeface="+mn-cs"/>
                        </a:rPr>
                        <a:t>Audit of Equipment Reports</a:t>
                      </a:r>
                      <a:endParaRPr lang="en-IN" dirty="0"/>
                    </a:p>
                  </a:txBody>
                  <a:tcPr/>
                </a:tc>
                <a:tc>
                  <a:txBody>
                    <a:bodyPr/>
                    <a:lstStyle/>
                    <a:p>
                      <a:pPr>
                        <a:lnSpc>
                          <a:spcPct val="115000"/>
                        </a:lnSpc>
                        <a:spcAft>
                          <a:spcPts val="0"/>
                        </a:spcAft>
                      </a:pPr>
                      <a:r>
                        <a:rPr lang="en-IN" sz="1200" b="0" dirty="0">
                          <a:solidFill>
                            <a:srgbClr val="000000"/>
                          </a:solidFill>
                          <a:latin typeface="Arial"/>
                          <a:ea typeface="Times New Roman"/>
                          <a:cs typeface="Mangal"/>
                        </a:rPr>
                        <a:t>10.03.2012</a:t>
                      </a:r>
                      <a:endParaRPr lang="en-IN" sz="1200" b="0" dirty="0">
                        <a:latin typeface="Calibri"/>
                        <a:ea typeface="Calibri"/>
                        <a:cs typeface="Mangal"/>
                      </a:endParaRPr>
                    </a:p>
                  </a:txBody>
                  <a:tcPr marL="68580" marR="68580" marT="0" marB="0"/>
                </a:tc>
                <a:tc>
                  <a:txBody>
                    <a:bodyPr/>
                    <a:lstStyle/>
                    <a:p>
                      <a:pPr>
                        <a:lnSpc>
                          <a:spcPct val="115000"/>
                        </a:lnSpc>
                        <a:spcAft>
                          <a:spcPts val="0"/>
                        </a:spcAft>
                      </a:pPr>
                      <a:r>
                        <a:rPr lang="en-IN" sz="1200" dirty="0" smtClean="0">
                          <a:solidFill>
                            <a:srgbClr val="000000"/>
                          </a:solidFill>
                          <a:latin typeface="Arial"/>
                          <a:ea typeface="Times New Roman"/>
                          <a:cs typeface="Mangal"/>
                        </a:rPr>
                        <a:t>To be done</a:t>
                      </a:r>
                      <a:endParaRPr lang="en-IN" sz="1200" dirty="0">
                        <a:latin typeface="Calibri"/>
                        <a:ea typeface="Calibri"/>
                        <a:cs typeface="Mangal"/>
                      </a:endParaRPr>
                    </a:p>
                  </a:txBody>
                  <a:tcPr marL="68580" marR="68580" marT="0" marB="0"/>
                </a:tc>
                <a:tc>
                  <a:txBody>
                    <a:bodyPr/>
                    <a:lstStyle/>
                    <a:p>
                      <a:pPr>
                        <a:lnSpc>
                          <a:spcPct val="115000"/>
                        </a:lnSpc>
                        <a:spcAft>
                          <a:spcPts val="0"/>
                        </a:spcAft>
                      </a:pPr>
                      <a:r>
                        <a:rPr lang="en-IN" sz="1200">
                          <a:solidFill>
                            <a:srgbClr val="000000"/>
                          </a:solidFill>
                          <a:latin typeface="Arial"/>
                          <a:ea typeface="Times New Roman"/>
                          <a:cs typeface="Mangal"/>
                        </a:rPr>
                        <a:t>Yet to be done</a:t>
                      </a:r>
                      <a:endParaRPr lang="en-IN" sz="1200">
                        <a:latin typeface="Calibri"/>
                        <a:ea typeface="Calibri"/>
                        <a:cs typeface="Mangal"/>
                      </a:endParaRPr>
                    </a:p>
                  </a:txBody>
                  <a:tcPr marL="68580" marR="68580" marT="0" marB="0"/>
                </a:tc>
                <a:tc>
                  <a:txBody>
                    <a:bodyPr/>
                    <a:lstStyle/>
                    <a:p>
                      <a:pPr>
                        <a:lnSpc>
                          <a:spcPct val="115000"/>
                        </a:lnSpc>
                        <a:spcAft>
                          <a:spcPts val="0"/>
                        </a:spcAft>
                      </a:pPr>
                      <a:r>
                        <a:rPr lang="en-IN" sz="1200">
                          <a:solidFill>
                            <a:srgbClr val="000000"/>
                          </a:solidFill>
                          <a:latin typeface="Arial"/>
                          <a:ea typeface="Times New Roman"/>
                          <a:cs typeface="Mangal"/>
                        </a:rPr>
                        <a:t>14.11.2011</a:t>
                      </a:r>
                      <a:endParaRPr lang="en-IN" sz="1200">
                        <a:latin typeface="Calibri"/>
                        <a:ea typeface="Calibri"/>
                        <a:cs typeface="Mangal"/>
                      </a:endParaRPr>
                    </a:p>
                  </a:txBody>
                  <a:tcPr marL="68580" marR="68580" marT="0" marB="0"/>
                </a:tc>
                <a:tc>
                  <a:txBody>
                    <a:bodyPr/>
                    <a:lstStyle/>
                    <a:p>
                      <a:pPr>
                        <a:lnSpc>
                          <a:spcPct val="115000"/>
                        </a:lnSpc>
                        <a:spcAft>
                          <a:spcPts val="0"/>
                        </a:spcAft>
                      </a:pPr>
                      <a:r>
                        <a:rPr lang="en-IN" sz="1200" dirty="0">
                          <a:solidFill>
                            <a:srgbClr val="000000"/>
                          </a:solidFill>
                          <a:latin typeface="Arial"/>
                          <a:ea typeface="Times New Roman"/>
                          <a:cs typeface="Mangal"/>
                        </a:rPr>
                        <a:t>15.08.2011</a:t>
                      </a:r>
                      <a:endParaRPr lang="en-IN" sz="1200" dirty="0">
                        <a:latin typeface="Calibri"/>
                        <a:ea typeface="Calibri"/>
                        <a:cs typeface="Mangal"/>
                      </a:endParaRPr>
                    </a:p>
                  </a:txBody>
                  <a:tcPr marL="68580" marR="68580" marT="0" marB="0"/>
                </a:tc>
              </a:tr>
              <a:tr h="934300">
                <a:tc>
                  <a:txBody>
                    <a:bodyPr/>
                    <a:lstStyle/>
                    <a:p>
                      <a:r>
                        <a:rPr lang="en-IN" sz="1800" kern="1200" dirty="0" smtClean="0">
                          <a:solidFill>
                            <a:schemeClr val="dk1"/>
                          </a:solidFill>
                          <a:latin typeface="+mn-lt"/>
                          <a:ea typeface="+mn-ea"/>
                          <a:cs typeface="+mn-cs"/>
                        </a:rPr>
                        <a:t>Set up a pilot test network</a:t>
                      </a:r>
                      <a:endParaRPr lang="en-IN" dirty="0"/>
                    </a:p>
                  </a:txBody>
                  <a:tcPr/>
                </a:tc>
                <a:tc>
                  <a:txBody>
                    <a:bodyPr/>
                    <a:lstStyle/>
                    <a:p>
                      <a:pPr>
                        <a:lnSpc>
                          <a:spcPct val="115000"/>
                        </a:lnSpc>
                        <a:spcAft>
                          <a:spcPts val="0"/>
                        </a:spcAft>
                      </a:pPr>
                      <a:r>
                        <a:rPr lang="en-IN" sz="1200" b="0" dirty="0">
                          <a:solidFill>
                            <a:srgbClr val="000000"/>
                          </a:solidFill>
                          <a:latin typeface="Arial"/>
                          <a:ea typeface="Times New Roman"/>
                          <a:cs typeface="Mangal"/>
                        </a:rPr>
                        <a:t>15.07.2012</a:t>
                      </a:r>
                      <a:endParaRPr lang="en-IN" sz="1200" b="0" dirty="0">
                        <a:latin typeface="Calibri"/>
                        <a:ea typeface="Calibri"/>
                        <a:cs typeface="Mangal"/>
                      </a:endParaRPr>
                    </a:p>
                  </a:txBody>
                  <a:tcPr marL="68580" marR="68580" marT="0" marB="0"/>
                </a:tc>
                <a:tc>
                  <a:txBody>
                    <a:bodyPr/>
                    <a:lstStyle/>
                    <a:p>
                      <a:pPr>
                        <a:lnSpc>
                          <a:spcPct val="115000"/>
                        </a:lnSpc>
                        <a:spcAft>
                          <a:spcPts val="0"/>
                        </a:spcAft>
                      </a:pPr>
                      <a:r>
                        <a:rPr lang="en-IN" sz="1200" dirty="0" smtClean="0">
                          <a:solidFill>
                            <a:srgbClr val="000000"/>
                          </a:solidFill>
                          <a:latin typeface="Arial"/>
                          <a:ea typeface="Times New Roman"/>
                          <a:cs typeface="Mangal"/>
                        </a:rPr>
                        <a:t>To be identified</a:t>
                      </a:r>
                      <a:endParaRPr lang="en-IN" sz="1200" dirty="0">
                        <a:latin typeface="Calibri"/>
                        <a:ea typeface="Calibri"/>
                        <a:cs typeface="Mangal"/>
                      </a:endParaRPr>
                    </a:p>
                  </a:txBody>
                  <a:tcPr marL="68580" marR="68580" marT="0" marB="0"/>
                </a:tc>
                <a:tc>
                  <a:txBody>
                    <a:bodyPr/>
                    <a:lstStyle/>
                    <a:p>
                      <a:pPr>
                        <a:lnSpc>
                          <a:spcPct val="115000"/>
                        </a:lnSpc>
                        <a:spcAft>
                          <a:spcPts val="0"/>
                        </a:spcAft>
                      </a:pPr>
                      <a:r>
                        <a:rPr lang="en-IN" sz="1200">
                          <a:solidFill>
                            <a:srgbClr val="000000"/>
                          </a:solidFill>
                          <a:latin typeface="Arial"/>
                          <a:ea typeface="Times New Roman"/>
                          <a:cs typeface="Mangal"/>
                        </a:rPr>
                        <a:t>Request for pilot project submitted to DIT,GOI</a:t>
                      </a:r>
                      <a:endParaRPr lang="en-IN" sz="1200">
                        <a:latin typeface="Calibri"/>
                        <a:ea typeface="Calibri"/>
                        <a:cs typeface="Mangal"/>
                      </a:endParaRPr>
                    </a:p>
                  </a:txBody>
                  <a:tcPr marL="68580" marR="68580" marT="0" marB="0"/>
                </a:tc>
                <a:tc>
                  <a:txBody>
                    <a:bodyPr/>
                    <a:lstStyle/>
                    <a:p>
                      <a:pPr>
                        <a:lnSpc>
                          <a:spcPct val="115000"/>
                        </a:lnSpc>
                        <a:spcAft>
                          <a:spcPts val="0"/>
                        </a:spcAft>
                      </a:pPr>
                      <a:r>
                        <a:rPr lang="en-US" sz="1200" dirty="0" smtClean="0">
                          <a:latin typeface="Calibri"/>
                          <a:ea typeface="Calibri"/>
                          <a:cs typeface="Mangal"/>
                        </a:rPr>
                        <a:t>To be identified</a:t>
                      </a:r>
                      <a:endParaRPr lang="en-IN" sz="1200" dirty="0">
                        <a:latin typeface="Calibri"/>
                        <a:ea typeface="Calibri"/>
                        <a:cs typeface="Mangal"/>
                      </a:endParaRPr>
                    </a:p>
                  </a:txBody>
                  <a:tcPr marL="68580" marR="68580" marT="0" marB="0"/>
                </a:tc>
                <a:tc>
                  <a:txBody>
                    <a:bodyPr/>
                    <a:lstStyle/>
                    <a:p>
                      <a:pPr>
                        <a:lnSpc>
                          <a:spcPct val="115000"/>
                        </a:lnSpc>
                        <a:spcAft>
                          <a:spcPts val="0"/>
                        </a:spcAft>
                      </a:pPr>
                      <a:r>
                        <a:rPr lang="en-IN" sz="1200">
                          <a:solidFill>
                            <a:srgbClr val="000000"/>
                          </a:solidFill>
                          <a:latin typeface="Arial"/>
                          <a:ea typeface="Times New Roman"/>
                          <a:cs typeface="Mangal"/>
                        </a:rPr>
                        <a:t>31.12.2011</a:t>
                      </a:r>
                      <a:endParaRPr lang="en-IN" sz="1200">
                        <a:latin typeface="Calibri"/>
                        <a:ea typeface="Calibri"/>
                        <a:cs typeface="Mangal"/>
                      </a:endParaRPr>
                    </a:p>
                  </a:txBody>
                  <a:tcPr marL="68580" marR="68580" marT="0" marB="0"/>
                </a:tc>
              </a:tr>
              <a:tr h="1015544">
                <a:tc>
                  <a:txBody>
                    <a:bodyPr/>
                    <a:lstStyle/>
                    <a:p>
                      <a:r>
                        <a:rPr lang="en-IN" sz="1800" kern="1200" dirty="0" smtClean="0">
                          <a:solidFill>
                            <a:schemeClr val="dk1"/>
                          </a:solidFill>
                          <a:latin typeface="+mn-lt"/>
                          <a:ea typeface="+mn-ea"/>
                          <a:cs typeface="+mn-cs"/>
                        </a:rPr>
                        <a:t>Testing of hardware/ software and migration of applications</a:t>
                      </a:r>
                      <a:endParaRPr lang="en-IN" dirty="0"/>
                    </a:p>
                  </a:txBody>
                  <a:tcPr/>
                </a:tc>
                <a:tc>
                  <a:txBody>
                    <a:bodyPr/>
                    <a:lstStyle/>
                    <a:p>
                      <a:pPr>
                        <a:lnSpc>
                          <a:spcPct val="115000"/>
                        </a:lnSpc>
                        <a:spcAft>
                          <a:spcPts val="0"/>
                        </a:spcAft>
                      </a:pPr>
                      <a:r>
                        <a:rPr lang="en-IN" sz="1200" dirty="0" smtClean="0">
                          <a:solidFill>
                            <a:srgbClr val="000000"/>
                          </a:solidFill>
                          <a:latin typeface="Arial"/>
                          <a:ea typeface="Times New Roman"/>
                          <a:cs typeface="Mangal"/>
                        </a:rPr>
                        <a:t>15.02.2013</a:t>
                      </a:r>
                      <a:endParaRPr lang="en-IN" sz="1200" dirty="0">
                        <a:latin typeface="Calibri"/>
                        <a:ea typeface="Calibri"/>
                        <a:cs typeface="Mangal"/>
                      </a:endParaRPr>
                    </a:p>
                  </a:txBody>
                  <a:tcPr marL="68580" marR="68580" marT="0" marB="0"/>
                </a:tc>
                <a:tc>
                  <a:txBody>
                    <a:bodyPr/>
                    <a:lstStyle/>
                    <a:p>
                      <a:pPr>
                        <a:lnSpc>
                          <a:spcPct val="115000"/>
                        </a:lnSpc>
                        <a:spcAft>
                          <a:spcPts val="0"/>
                        </a:spcAft>
                      </a:pPr>
                      <a:r>
                        <a:rPr lang="en-IN" sz="1200">
                          <a:solidFill>
                            <a:srgbClr val="000000"/>
                          </a:solidFill>
                          <a:latin typeface="Arial"/>
                          <a:ea typeface="Times New Roman"/>
                          <a:cs typeface="Mangal"/>
                        </a:rPr>
                        <a:t>17.09.2012</a:t>
                      </a:r>
                      <a:endParaRPr lang="en-IN" sz="1200">
                        <a:latin typeface="Calibri"/>
                        <a:ea typeface="Calibri"/>
                        <a:cs typeface="Mangal"/>
                      </a:endParaRPr>
                    </a:p>
                  </a:txBody>
                  <a:tcPr marL="68580" marR="68580" marT="0" marB="0"/>
                </a:tc>
                <a:tc>
                  <a:txBody>
                    <a:bodyPr/>
                    <a:lstStyle/>
                    <a:p>
                      <a:pPr>
                        <a:lnSpc>
                          <a:spcPct val="115000"/>
                        </a:lnSpc>
                        <a:spcAft>
                          <a:spcPts val="0"/>
                        </a:spcAft>
                      </a:pPr>
                      <a:r>
                        <a:rPr lang="en-IN" sz="1200" dirty="0">
                          <a:solidFill>
                            <a:srgbClr val="000000"/>
                          </a:solidFill>
                          <a:latin typeface="Arial"/>
                          <a:ea typeface="Times New Roman"/>
                          <a:cs typeface="Mangal"/>
                        </a:rPr>
                        <a:t> </a:t>
                      </a:r>
                      <a:endParaRPr lang="en-IN" sz="1200" dirty="0">
                        <a:latin typeface="Calibri"/>
                        <a:ea typeface="Calibri"/>
                        <a:cs typeface="Mangal"/>
                      </a:endParaRPr>
                    </a:p>
                  </a:txBody>
                  <a:tcPr marL="68580" marR="68580" marT="0" marB="0"/>
                </a:tc>
                <a:tc>
                  <a:txBody>
                    <a:bodyPr/>
                    <a:lstStyle/>
                    <a:p>
                      <a:pPr>
                        <a:lnSpc>
                          <a:spcPct val="115000"/>
                        </a:lnSpc>
                        <a:spcAft>
                          <a:spcPts val="0"/>
                        </a:spcAft>
                      </a:pPr>
                      <a:r>
                        <a:rPr lang="en-IN" sz="1200" dirty="0">
                          <a:solidFill>
                            <a:srgbClr val="000000"/>
                          </a:solidFill>
                          <a:latin typeface="Arial"/>
                          <a:ea typeface="Times New Roman"/>
                          <a:cs typeface="Mangal"/>
                        </a:rPr>
                        <a:t>28.02.2012</a:t>
                      </a:r>
                      <a:endParaRPr lang="en-IN" sz="1200" dirty="0">
                        <a:latin typeface="Calibri"/>
                        <a:ea typeface="Calibri"/>
                        <a:cs typeface="Mangal"/>
                      </a:endParaRPr>
                    </a:p>
                  </a:txBody>
                  <a:tcPr marL="68580" marR="68580" marT="0" marB="0"/>
                </a:tc>
                <a:tc>
                  <a:txBody>
                    <a:bodyPr/>
                    <a:lstStyle/>
                    <a:p>
                      <a:pPr>
                        <a:lnSpc>
                          <a:spcPct val="115000"/>
                        </a:lnSpc>
                        <a:spcAft>
                          <a:spcPts val="0"/>
                        </a:spcAft>
                      </a:pPr>
                      <a:r>
                        <a:rPr lang="en-IN" sz="1200" dirty="0">
                          <a:solidFill>
                            <a:srgbClr val="000000"/>
                          </a:solidFill>
                          <a:latin typeface="Arial"/>
                          <a:ea typeface="Times New Roman"/>
                          <a:cs typeface="Mangal"/>
                        </a:rPr>
                        <a:t>29.02.2012</a:t>
                      </a:r>
                      <a:endParaRPr lang="en-IN" sz="1200" dirty="0">
                        <a:latin typeface="Calibri"/>
                        <a:ea typeface="Calibri"/>
                        <a:cs typeface="Mangal"/>
                      </a:endParaRPr>
                    </a:p>
                  </a:txBody>
                  <a:tcPr marL="68580" marR="68580" marT="0" marB="0"/>
                </a:tc>
              </a:tr>
              <a:tr h="665374">
                <a:tc>
                  <a:txBody>
                    <a:bodyPr/>
                    <a:lstStyle/>
                    <a:p>
                      <a:r>
                        <a:rPr lang="en-IN" sz="1800" kern="1200" dirty="0" smtClean="0">
                          <a:solidFill>
                            <a:schemeClr val="dk1"/>
                          </a:solidFill>
                          <a:latin typeface="+mn-lt"/>
                          <a:ea typeface="+mn-ea"/>
                          <a:cs typeface="+mn-cs"/>
                        </a:rPr>
                        <a:t>Launch of IPv6 Services</a:t>
                      </a:r>
                      <a:endParaRPr lang="en-IN" dirty="0"/>
                    </a:p>
                  </a:txBody>
                  <a:tcPr/>
                </a:tc>
                <a:tc>
                  <a:txBody>
                    <a:bodyPr/>
                    <a:lstStyle/>
                    <a:p>
                      <a:pPr>
                        <a:lnSpc>
                          <a:spcPct val="115000"/>
                        </a:lnSpc>
                        <a:spcAft>
                          <a:spcPts val="0"/>
                        </a:spcAft>
                      </a:pPr>
                      <a:r>
                        <a:rPr lang="en-IN" sz="1200" dirty="0">
                          <a:solidFill>
                            <a:srgbClr val="000000"/>
                          </a:solidFill>
                          <a:latin typeface="Arial"/>
                          <a:ea typeface="Times New Roman"/>
                          <a:cs typeface="Mangal"/>
                        </a:rPr>
                        <a:t>15.03.2013</a:t>
                      </a:r>
                      <a:endParaRPr lang="en-IN" sz="1200" dirty="0">
                        <a:latin typeface="Calibri"/>
                        <a:ea typeface="Calibri"/>
                        <a:cs typeface="Mangal"/>
                      </a:endParaRPr>
                    </a:p>
                  </a:txBody>
                  <a:tcPr marL="68580" marR="68580" marT="0" marB="0"/>
                </a:tc>
                <a:tc>
                  <a:txBody>
                    <a:bodyPr/>
                    <a:lstStyle/>
                    <a:p>
                      <a:pPr>
                        <a:lnSpc>
                          <a:spcPct val="115000"/>
                        </a:lnSpc>
                        <a:spcAft>
                          <a:spcPts val="0"/>
                        </a:spcAft>
                      </a:pPr>
                      <a:r>
                        <a:rPr lang="en-IN" sz="1200" dirty="0">
                          <a:solidFill>
                            <a:srgbClr val="000000"/>
                          </a:solidFill>
                          <a:latin typeface="Arial"/>
                          <a:ea typeface="Times New Roman"/>
                          <a:cs typeface="Mangal"/>
                        </a:rPr>
                        <a:t>15.10.2012</a:t>
                      </a:r>
                      <a:endParaRPr lang="en-IN" sz="1200" dirty="0">
                        <a:latin typeface="Calibri"/>
                        <a:ea typeface="Calibri"/>
                        <a:cs typeface="Mangal"/>
                      </a:endParaRPr>
                    </a:p>
                  </a:txBody>
                  <a:tcPr marL="68580" marR="68580" marT="0" marB="0"/>
                </a:tc>
                <a:tc>
                  <a:txBody>
                    <a:bodyPr/>
                    <a:lstStyle/>
                    <a:p>
                      <a:endParaRPr lang="en-IN" dirty="0"/>
                    </a:p>
                  </a:txBody>
                  <a:tcPr/>
                </a:tc>
                <a:tc>
                  <a:txBody>
                    <a:bodyPr/>
                    <a:lstStyle/>
                    <a:p>
                      <a:pPr>
                        <a:lnSpc>
                          <a:spcPct val="115000"/>
                        </a:lnSpc>
                        <a:spcAft>
                          <a:spcPts val="0"/>
                        </a:spcAft>
                      </a:pPr>
                      <a:r>
                        <a:rPr lang="en-IN" sz="1200" dirty="0">
                          <a:solidFill>
                            <a:srgbClr val="000000"/>
                          </a:solidFill>
                          <a:latin typeface="Arial"/>
                          <a:ea typeface="Times New Roman"/>
                          <a:cs typeface="Mangal"/>
                        </a:rPr>
                        <a:t>31.03.2012</a:t>
                      </a:r>
                      <a:endParaRPr lang="en-IN" sz="1200" dirty="0">
                        <a:latin typeface="Calibri"/>
                        <a:ea typeface="Calibri"/>
                        <a:cs typeface="Mangal"/>
                      </a:endParaRPr>
                    </a:p>
                  </a:txBody>
                  <a:tcPr marL="68580" marR="68580" marT="0" marB="0"/>
                </a:tc>
                <a:tc>
                  <a:txBody>
                    <a:bodyPr/>
                    <a:lstStyle/>
                    <a:p>
                      <a:pPr>
                        <a:lnSpc>
                          <a:spcPct val="115000"/>
                        </a:lnSpc>
                        <a:spcAft>
                          <a:spcPts val="0"/>
                        </a:spcAft>
                      </a:pPr>
                      <a:r>
                        <a:rPr lang="en-IN" sz="1200" dirty="0">
                          <a:solidFill>
                            <a:srgbClr val="000000"/>
                          </a:solidFill>
                          <a:latin typeface="Arial"/>
                          <a:ea typeface="Times New Roman"/>
                          <a:cs typeface="Mangal"/>
                        </a:rPr>
                        <a:t>31.03.2012</a:t>
                      </a:r>
                      <a:endParaRPr lang="en-IN" sz="1200" dirty="0">
                        <a:latin typeface="Calibri"/>
                        <a:ea typeface="Calibri"/>
                        <a:cs typeface="Mangal"/>
                      </a:endParaRPr>
                    </a:p>
                  </a:txBody>
                  <a:tcPr marL="68580" marR="68580" marT="0" marB="0"/>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609600" y="1295400"/>
          <a:ext cx="8229600" cy="5257799"/>
        </p:xfrm>
        <a:graphic>
          <a:graphicData uri="http://schemas.openxmlformats.org/drawingml/2006/table">
            <a:tbl>
              <a:tblPr firstRow="1" bandRow="1">
                <a:tableStyleId>{21E4AEA4-8DFA-4A89-87EB-49C32662AFE0}</a:tableStyleId>
              </a:tblPr>
              <a:tblGrid>
                <a:gridCol w="2362200"/>
                <a:gridCol w="5867400"/>
              </a:tblGrid>
              <a:tr h="532343">
                <a:tc>
                  <a:txBody>
                    <a:bodyPr/>
                    <a:lstStyle/>
                    <a:p>
                      <a:pPr algn="ctr"/>
                      <a:r>
                        <a:rPr lang="en-US" sz="1600" dirty="0" smtClean="0"/>
                        <a:t>Segment</a:t>
                      </a:r>
                      <a:endParaRPr lang="en-US" sz="1600" dirty="0"/>
                    </a:p>
                  </a:txBody>
                  <a:tcPr>
                    <a:solidFill>
                      <a:schemeClr val="accent2">
                        <a:lumMod val="60000"/>
                        <a:lumOff val="40000"/>
                      </a:schemeClr>
                    </a:solidFill>
                  </a:tcPr>
                </a:tc>
                <a:tc>
                  <a:txBody>
                    <a:bodyPr/>
                    <a:lstStyle/>
                    <a:p>
                      <a:pPr algn="ctr"/>
                      <a:r>
                        <a:rPr lang="en-US" sz="1600" dirty="0" smtClean="0"/>
                        <a:t>IPv6 Readiness</a:t>
                      </a:r>
                      <a:endParaRPr lang="en-US" sz="1600" dirty="0"/>
                    </a:p>
                  </a:txBody>
                  <a:tcPr>
                    <a:solidFill>
                      <a:schemeClr val="accent2">
                        <a:lumMod val="60000"/>
                        <a:lumOff val="40000"/>
                      </a:schemeClr>
                    </a:solidFill>
                  </a:tcPr>
                </a:tc>
              </a:tr>
              <a:tr h="1181364">
                <a:tc>
                  <a:txBody>
                    <a:bodyPr/>
                    <a:lstStyle/>
                    <a:p>
                      <a:r>
                        <a:rPr lang="en-US" sz="1600" dirty="0" smtClean="0"/>
                        <a:t>Banks</a:t>
                      </a:r>
                      <a:endParaRPr lang="en-US" sz="1600" dirty="0"/>
                    </a:p>
                  </a:txBody>
                  <a:tcPr/>
                </a:tc>
                <a:tc>
                  <a:txBody>
                    <a:bodyPr/>
                    <a:lstStyle/>
                    <a:p>
                      <a:pPr>
                        <a:buFont typeface="Arial" pitchFamily="34" charset="0"/>
                        <a:buChar char="•"/>
                      </a:pPr>
                      <a:r>
                        <a:rPr lang="en-US" sz="1600" dirty="0" smtClean="0"/>
                        <a:t> Some banks have started IPv6 adoption</a:t>
                      </a:r>
                    </a:p>
                    <a:p>
                      <a:pPr>
                        <a:buFont typeface="Arial" pitchFamily="34" charset="0"/>
                        <a:buChar char="•"/>
                      </a:pPr>
                      <a:r>
                        <a:rPr lang="en-US" sz="1600" dirty="0" smtClean="0"/>
                        <a:t> Are targeting their most critical content - primarily their internet banking website</a:t>
                      </a:r>
                      <a:endParaRPr lang="en-US" sz="1600" dirty="0"/>
                    </a:p>
                  </a:txBody>
                  <a:tcPr/>
                </a:tc>
              </a:tr>
              <a:tr h="831330">
                <a:tc>
                  <a:txBody>
                    <a:bodyPr/>
                    <a:lstStyle/>
                    <a:p>
                      <a:r>
                        <a:rPr lang="en-US" sz="1600" dirty="0" smtClean="0"/>
                        <a:t>Travel (Airlines)</a:t>
                      </a:r>
                      <a:endParaRPr lang="en-US" sz="1600" dirty="0"/>
                    </a:p>
                  </a:txBody>
                  <a:tcPr/>
                </a:tc>
                <a:tc>
                  <a:txBody>
                    <a:bodyPr/>
                    <a:lstStyle/>
                    <a:p>
                      <a:pPr>
                        <a:buFont typeface="Arial" pitchFamily="34" charset="0"/>
                        <a:buChar char="•"/>
                      </a:pPr>
                      <a:r>
                        <a:rPr lang="en-US" sz="1600" dirty="0" smtClean="0"/>
                        <a:t> Some are undertaking a cost-benefit analysis</a:t>
                      </a:r>
                    </a:p>
                    <a:p>
                      <a:pPr>
                        <a:buFont typeface="Arial" pitchFamily="34" charset="0"/>
                        <a:buChar char="•"/>
                      </a:pPr>
                      <a:r>
                        <a:rPr lang="en-US" sz="1600" dirty="0" smtClean="0"/>
                        <a:t> Need to plan and begin migration to IPv6 at the earliest</a:t>
                      </a:r>
                      <a:endParaRPr lang="en-US" sz="1600" dirty="0"/>
                    </a:p>
                  </a:txBody>
                  <a:tcPr/>
                </a:tc>
              </a:tr>
              <a:tr h="1181364">
                <a:tc>
                  <a:txBody>
                    <a:bodyPr/>
                    <a:lstStyle/>
                    <a:p>
                      <a:r>
                        <a:rPr lang="en-US" sz="1600" dirty="0" smtClean="0"/>
                        <a:t>Internet Companies*</a:t>
                      </a:r>
                      <a:endParaRPr lang="en-US" sz="1600" dirty="0"/>
                    </a:p>
                  </a:txBody>
                  <a:tcPr/>
                </a:tc>
                <a:tc>
                  <a:txBody>
                    <a:bodyPr/>
                    <a:lstStyle/>
                    <a:p>
                      <a:pPr>
                        <a:buFont typeface="Arial" pitchFamily="34" charset="0"/>
                        <a:buChar char="•"/>
                      </a:pPr>
                      <a:r>
                        <a:rPr lang="en-US" sz="1600" dirty="0" smtClean="0"/>
                        <a:t> Key business services are being migrated</a:t>
                      </a:r>
                    </a:p>
                    <a:p>
                      <a:pPr>
                        <a:buFont typeface="Arial" pitchFamily="34" charset="0"/>
                        <a:buChar char="•"/>
                      </a:pPr>
                      <a:r>
                        <a:rPr lang="en-US" sz="1600" dirty="0" smtClean="0"/>
                        <a:t> Some challenges are being faced – related to payment gateways, DNS, auto assignment, etc.</a:t>
                      </a:r>
                      <a:endParaRPr lang="en-US" sz="1600" dirty="0"/>
                    </a:p>
                  </a:txBody>
                  <a:tcPr/>
                </a:tc>
              </a:tr>
              <a:tr h="1531398">
                <a:tc>
                  <a:txBody>
                    <a:bodyPr/>
                    <a:lstStyle/>
                    <a:p>
                      <a:r>
                        <a:rPr lang="en-US" sz="1600" dirty="0" smtClean="0"/>
                        <a:t>Enterprises</a:t>
                      </a:r>
                      <a:endParaRPr lang="en-US" sz="1600" dirty="0"/>
                    </a:p>
                  </a:txBody>
                  <a:tcPr/>
                </a:tc>
                <a:tc>
                  <a:txBody>
                    <a:bodyPr/>
                    <a:lstStyle/>
                    <a:p>
                      <a:pPr>
                        <a:buFont typeface="Arial" pitchFamily="34" charset="0"/>
                        <a:buChar char="•"/>
                      </a:pPr>
                      <a:r>
                        <a:rPr lang="en-US" sz="1600" dirty="0" smtClean="0"/>
                        <a:t> Many have internal systems and hence have not devised an IPv6 plan – </a:t>
                      </a:r>
                      <a:r>
                        <a:rPr lang="en-US" sz="1600" dirty="0" err="1" smtClean="0"/>
                        <a:t>DoT</a:t>
                      </a:r>
                      <a:r>
                        <a:rPr lang="en-US" sz="1600" dirty="0" smtClean="0"/>
                        <a:t> is facilitating the required awareness in PSUs and government enterprises</a:t>
                      </a:r>
                    </a:p>
                    <a:p>
                      <a:pPr>
                        <a:buFont typeface="Arial" pitchFamily="34" charset="0"/>
                        <a:buChar char="•"/>
                      </a:pPr>
                      <a:r>
                        <a:rPr lang="en-US" sz="1600" dirty="0" smtClean="0"/>
                        <a:t> Need to identify public facing content and adopt IPv6</a:t>
                      </a:r>
                      <a:endParaRPr lang="en-US" sz="1600" dirty="0"/>
                    </a:p>
                  </a:txBody>
                  <a:tcPr/>
                </a:tc>
              </a:tr>
            </a:tbl>
          </a:graphicData>
        </a:graphic>
      </p:graphicFrame>
      <p:sp>
        <p:nvSpPr>
          <p:cNvPr id="4" name="Title 1"/>
          <p:cNvSpPr txBox="1">
            <a:spLocks/>
          </p:cNvSpPr>
          <p:nvPr/>
        </p:nvSpPr>
        <p:spPr bwMode="auto">
          <a:xfrm>
            <a:off x="228600" y="685800"/>
            <a:ext cx="8458200" cy="4111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1" i="0" u="none" strike="noStrike" kern="0" cap="none" spc="0" normalizeH="0" baseline="0" noProof="0" smtClean="0">
                <a:ln>
                  <a:noFill/>
                </a:ln>
                <a:effectLst/>
                <a:uLnTx/>
                <a:uFillTx/>
                <a:latin typeface="+mj-lt"/>
                <a:ea typeface="+mj-ea"/>
                <a:cs typeface="+mj-cs"/>
              </a:rPr>
              <a:t>IPv6 Content Readiness Across Segments</a:t>
            </a:r>
            <a:endParaRPr kumimoji="0" lang="en-US" sz="2800" b="1" i="0" u="none" strike="noStrike" kern="0" cap="none" spc="0" normalizeH="0" baseline="0" noProof="0" dirty="0">
              <a:ln>
                <a:noFill/>
              </a:ln>
              <a:effectLst/>
              <a:uLnTx/>
              <a:uFillTx/>
              <a:latin typeface="+mj-lt"/>
              <a:ea typeface="+mj-ea"/>
              <a:cs typeface="+mj-cs"/>
            </a:endParaRPr>
          </a:p>
        </p:txBody>
      </p:sp>
    </p:spTree>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457200" y="685800"/>
            <a:ext cx="8458200" cy="4111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1" i="0" u="none" strike="noStrike" kern="0" cap="none" spc="0" normalizeH="0" baseline="0" noProof="0" dirty="0" smtClean="0">
                <a:ln>
                  <a:noFill/>
                </a:ln>
                <a:effectLst/>
                <a:uLnTx/>
                <a:uFillTx/>
                <a:latin typeface="+mj-lt"/>
                <a:ea typeface="+mj-ea"/>
                <a:cs typeface="+mj-cs"/>
              </a:rPr>
              <a:t>IPv6 Readiness of the Supporting Ecosystem</a:t>
            </a:r>
            <a:endParaRPr kumimoji="0" lang="en-US" sz="2800" b="1" i="0" u="none" strike="noStrike" kern="0" cap="none" spc="0" normalizeH="0" baseline="0" noProof="0" dirty="0">
              <a:ln>
                <a:noFill/>
              </a:ln>
              <a:effectLst/>
              <a:uLnTx/>
              <a:uFillTx/>
              <a:latin typeface="+mj-lt"/>
              <a:ea typeface="+mj-ea"/>
              <a:cs typeface="+mj-cs"/>
            </a:endParaRPr>
          </a:p>
        </p:txBody>
      </p:sp>
      <p:graphicFrame>
        <p:nvGraphicFramePr>
          <p:cNvPr id="6" name="Table 5"/>
          <p:cNvGraphicFramePr>
            <a:graphicFrameLocks noGrp="1"/>
          </p:cNvGraphicFramePr>
          <p:nvPr/>
        </p:nvGraphicFramePr>
        <p:xfrm>
          <a:off x="228600" y="1143000"/>
          <a:ext cx="8763000" cy="5440680"/>
        </p:xfrm>
        <a:graphic>
          <a:graphicData uri="http://schemas.openxmlformats.org/drawingml/2006/table">
            <a:tbl>
              <a:tblPr firstRow="1" bandRow="1">
                <a:tableStyleId>{21E4AEA4-8DFA-4A89-87EB-49C32662AFE0}</a:tableStyleId>
              </a:tblPr>
              <a:tblGrid>
                <a:gridCol w="2169886"/>
                <a:gridCol w="6593114"/>
              </a:tblGrid>
              <a:tr h="288214">
                <a:tc>
                  <a:txBody>
                    <a:bodyPr/>
                    <a:lstStyle/>
                    <a:p>
                      <a:pPr algn="ctr"/>
                      <a:r>
                        <a:rPr lang="en-US" sz="1500" dirty="0" smtClean="0"/>
                        <a:t>Segment</a:t>
                      </a:r>
                      <a:endParaRPr lang="en-US" sz="1500" dirty="0"/>
                    </a:p>
                  </a:txBody>
                  <a:tcPr>
                    <a:solidFill>
                      <a:schemeClr val="accent2">
                        <a:lumMod val="60000"/>
                        <a:lumOff val="40000"/>
                      </a:schemeClr>
                    </a:solidFill>
                  </a:tcPr>
                </a:tc>
                <a:tc>
                  <a:txBody>
                    <a:bodyPr/>
                    <a:lstStyle/>
                    <a:p>
                      <a:pPr algn="ctr"/>
                      <a:r>
                        <a:rPr lang="en-US" sz="1500" dirty="0" smtClean="0"/>
                        <a:t>IPv6 Readiness</a:t>
                      </a:r>
                      <a:endParaRPr lang="en-US" sz="1500" dirty="0"/>
                    </a:p>
                  </a:txBody>
                  <a:tcPr>
                    <a:solidFill>
                      <a:schemeClr val="accent2">
                        <a:lumMod val="60000"/>
                        <a:lumOff val="40000"/>
                      </a:schemeClr>
                    </a:solidFill>
                  </a:tcPr>
                </a:tc>
              </a:tr>
              <a:tr h="4758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Content Delivery Networks</a:t>
                      </a:r>
                    </a:p>
                  </a:txBody>
                  <a:tcPr/>
                </a:tc>
                <a:tc>
                  <a:txBody>
                    <a:bodyPr/>
                    <a:lstStyle/>
                    <a:p>
                      <a:pPr marL="0" marR="0" lvl="2"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500" dirty="0" smtClean="0"/>
                        <a:t> Most major ones are ready – e.g.</a:t>
                      </a:r>
                      <a:r>
                        <a:rPr lang="en-US" sz="1500" baseline="0" dirty="0" smtClean="0"/>
                        <a:t> </a:t>
                      </a:r>
                      <a:r>
                        <a:rPr lang="en-US" sz="1500" baseline="0" dirty="0" err="1" smtClean="0"/>
                        <a:t>Akamai</a:t>
                      </a:r>
                      <a:r>
                        <a:rPr lang="en-US" sz="1500" baseline="0" dirty="0" smtClean="0"/>
                        <a:t>, </a:t>
                      </a:r>
                      <a:r>
                        <a:rPr lang="en-US" sz="1500" baseline="0" dirty="0" err="1" smtClean="0"/>
                        <a:t>Limelite</a:t>
                      </a:r>
                      <a:r>
                        <a:rPr lang="en-US" sz="1500" baseline="0" dirty="0" smtClean="0"/>
                        <a:t>, Level 3, etc.</a:t>
                      </a:r>
                      <a:endParaRPr lang="en-US" sz="1500" dirty="0" smtClean="0"/>
                    </a:p>
                  </a:txBody>
                  <a:tcPr/>
                </a:tc>
              </a:tr>
              <a:tr h="872391">
                <a:tc>
                  <a:txBody>
                    <a:bodyPr/>
                    <a:lstStyle/>
                    <a:p>
                      <a:r>
                        <a:rPr lang="en-US" sz="1500" dirty="0" smtClean="0"/>
                        <a:t>Web Analytics</a:t>
                      </a:r>
                      <a:endParaRPr lang="en-US" sz="1500" dirty="0"/>
                    </a:p>
                  </a:txBody>
                  <a:tcPr/>
                </a:tc>
                <a:tc>
                  <a:txBody>
                    <a:bodyPr/>
                    <a:lstStyle/>
                    <a:p>
                      <a:pPr>
                        <a:buFont typeface="Arial" pitchFamily="34" charset="0"/>
                        <a:buChar char="•"/>
                      </a:pPr>
                      <a:r>
                        <a:rPr lang="en-US" sz="1500" dirty="0" smtClean="0"/>
                        <a:t> Not all are compliant  - content providers would lose out on IPv6 visitor information initially, but that should be tolerable</a:t>
                      </a:r>
                    </a:p>
                    <a:p>
                      <a:pPr>
                        <a:buFont typeface="Arial" pitchFamily="34" charset="0"/>
                        <a:buChar char="•"/>
                      </a:pPr>
                      <a:r>
                        <a:rPr lang="en-US" sz="1500" dirty="0" smtClean="0"/>
                        <a:t> Lack of a mature geo-mapping database leads to issues for a small subset of players</a:t>
                      </a:r>
                      <a:endParaRPr lang="en-US" sz="1500" dirty="0"/>
                    </a:p>
                  </a:txBody>
                  <a:tcPr/>
                </a:tc>
              </a:tr>
              <a:tr h="872391">
                <a:tc>
                  <a:txBody>
                    <a:bodyPr/>
                    <a:lstStyle/>
                    <a:p>
                      <a:r>
                        <a:rPr lang="en-US" sz="1500" dirty="0" smtClean="0"/>
                        <a:t>Security Providers</a:t>
                      </a:r>
                      <a:endParaRPr lang="en-US" sz="1500" dirty="0"/>
                    </a:p>
                  </a:txBody>
                  <a:tcPr/>
                </a:tc>
                <a:tc>
                  <a:txBody>
                    <a:bodyPr/>
                    <a:lstStyle/>
                    <a:p>
                      <a:pPr>
                        <a:buFont typeface="Arial" pitchFamily="34" charset="0"/>
                        <a:buChar char="•"/>
                      </a:pPr>
                      <a:r>
                        <a:rPr lang="en-US" sz="1500" dirty="0" smtClean="0"/>
                        <a:t> Security equipments (hardware) are IPv6-ready – e.g. Arbor, Tipping Point, etc.</a:t>
                      </a:r>
                    </a:p>
                    <a:p>
                      <a:pPr>
                        <a:buFont typeface="Arial" pitchFamily="34" charset="0"/>
                        <a:buChar char="•"/>
                      </a:pPr>
                      <a:r>
                        <a:rPr lang="en-US" sz="1500" dirty="0" smtClean="0"/>
                        <a:t> However, only the large B2C vendors seem to be IPv6 compliant</a:t>
                      </a:r>
                    </a:p>
                    <a:p>
                      <a:pPr>
                        <a:buFont typeface="Arial" pitchFamily="34" charset="0"/>
                        <a:buChar char="•"/>
                      </a:pPr>
                      <a:r>
                        <a:rPr lang="en-US" sz="1500" dirty="0" smtClean="0"/>
                        <a:t> Lack of information around security best practices for IPv6</a:t>
                      </a:r>
                      <a:endParaRPr lang="en-US" sz="1500" dirty="0"/>
                    </a:p>
                  </a:txBody>
                  <a:tcPr/>
                </a:tc>
              </a:tr>
              <a:tr h="674121">
                <a:tc>
                  <a:txBody>
                    <a:bodyPr/>
                    <a:lstStyle/>
                    <a:p>
                      <a:r>
                        <a:rPr lang="en-US" sz="1500" dirty="0" smtClean="0"/>
                        <a:t>Ad networks</a:t>
                      </a:r>
                    </a:p>
                  </a:txBody>
                  <a:tcPr/>
                </a:tc>
                <a:tc>
                  <a:txBody>
                    <a:bodyPr/>
                    <a:lstStyle/>
                    <a:p>
                      <a:pPr>
                        <a:buFont typeface="Arial" pitchFamily="34" charset="0"/>
                        <a:buChar char="•"/>
                      </a:pPr>
                      <a:r>
                        <a:rPr lang="en-US" sz="1500" dirty="0" smtClean="0"/>
                        <a:t> Not all are compliant</a:t>
                      </a:r>
                    </a:p>
                    <a:p>
                      <a:pPr>
                        <a:buFont typeface="Arial" pitchFamily="34" charset="0"/>
                        <a:buChar char="•"/>
                      </a:pPr>
                      <a:r>
                        <a:rPr lang="en-US" sz="1500" dirty="0" smtClean="0"/>
                        <a:t> Might put off some businesses, especially those who rely mainly on ad-revenue</a:t>
                      </a:r>
                      <a:endParaRPr lang="en-US" sz="1500" dirty="0"/>
                    </a:p>
                  </a:txBody>
                  <a:tcPr/>
                </a:tc>
              </a:tr>
              <a:tr h="87239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Payment Gateways</a:t>
                      </a:r>
                    </a:p>
                  </a:txBody>
                  <a:tcPr/>
                </a:tc>
                <a:tc>
                  <a:txBody>
                    <a:bodyPr/>
                    <a:lstStyle/>
                    <a:p>
                      <a:pPr>
                        <a:buFont typeface="Arial" pitchFamily="34" charset="0"/>
                        <a:buChar char="•"/>
                      </a:pPr>
                      <a:r>
                        <a:rPr lang="en-US" sz="1500" dirty="0" smtClean="0"/>
                        <a:t> They are primary impediments for transactional sites - very few payment gateways are</a:t>
                      </a:r>
                      <a:r>
                        <a:rPr lang="en-US" sz="1500" baseline="0" dirty="0" smtClean="0"/>
                        <a:t> IPv6</a:t>
                      </a:r>
                      <a:r>
                        <a:rPr lang="en-US" sz="1500" dirty="0" smtClean="0"/>
                        <a:t> ready</a:t>
                      </a:r>
                    </a:p>
                    <a:p>
                      <a:pPr>
                        <a:buFont typeface="Arial" pitchFamily="34" charset="0"/>
                        <a:buChar char="•"/>
                      </a:pPr>
                      <a:r>
                        <a:rPr lang="en-US" sz="1500" dirty="0" smtClean="0"/>
                        <a:t> IPv6 migration will need some engineering effort – dual stack alone may not be sufficient</a:t>
                      </a:r>
                      <a:endParaRPr lang="en-US" sz="1500" dirty="0"/>
                    </a:p>
                  </a:txBody>
                  <a:tcPr/>
                </a:tc>
              </a:tr>
              <a:tr h="67412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ISPs &amp; Hosting Providers</a:t>
                      </a:r>
                    </a:p>
                  </a:txBody>
                  <a:tcPr/>
                </a:tc>
                <a:tc>
                  <a:txBody>
                    <a:bodyPr/>
                    <a:lstStyle/>
                    <a:p>
                      <a:pPr>
                        <a:buFont typeface="Arial" pitchFamily="34" charset="0"/>
                        <a:buChar char="•"/>
                      </a:pPr>
                      <a:r>
                        <a:rPr lang="en-US" sz="1500" dirty="0" smtClean="0"/>
                        <a:t> All major ones are IPv6 enabled</a:t>
                      </a:r>
                    </a:p>
                    <a:p>
                      <a:pPr>
                        <a:buFont typeface="Arial" pitchFamily="34" charset="0"/>
                        <a:buChar char="•"/>
                      </a:pPr>
                      <a:r>
                        <a:rPr lang="en-US" sz="1500" dirty="0" smtClean="0"/>
                        <a:t> Could play a pivotal role in making the required push for IPv6, happen –</a:t>
                      </a:r>
                      <a:r>
                        <a:rPr lang="en-US" sz="1500" baseline="0" dirty="0" smtClean="0"/>
                        <a:t> e.g. e</a:t>
                      </a:r>
                      <a:r>
                        <a:rPr lang="en-US" sz="1500" dirty="0" smtClean="0"/>
                        <a:t>nabling IPv6 support by default, for new content sites</a:t>
                      </a:r>
                    </a:p>
                  </a:txBody>
                  <a:tcPr/>
                </a:tc>
              </a:tr>
            </a:tbl>
          </a:graphicData>
        </a:graphic>
      </p:graphicFrame>
    </p:spTree>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1143000"/>
            <a:ext cx="9144000" cy="228600"/>
          </a:xfrm>
          <a:prstGeom prst="rect">
            <a:avLst/>
          </a:prstGeom>
        </p:spPr>
        <p:txBody>
          <a:bodyPr/>
          <a:lstStyle/>
          <a:p>
            <a:pPr fontAlgn="auto">
              <a:spcAft>
                <a:spcPts val="0"/>
              </a:spcAft>
              <a:defRPr/>
            </a:pPr>
            <a:r>
              <a:rPr lang="en-AU" altLang="ja-JP" sz="1600" b="1" dirty="0" smtClean="0">
                <a:latin typeface="+mj-lt"/>
                <a:ea typeface="+mj-ea"/>
                <a:cs typeface="ＭＳ Ｐゴシック"/>
              </a:rPr>
              <a:t>             Site Name		                     		DNS  IPv6 address                   Added on</a:t>
            </a:r>
            <a:endParaRPr lang="en-AU" altLang="ja-JP" sz="1600" b="1" dirty="0">
              <a:latin typeface="+mj-lt"/>
              <a:ea typeface="+mj-ea"/>
              <a:cs typeface="ＭＳ Ｐゴシック"/>
            </a:endParaRPr>
          </a:p>
        </p:txBody>
      </p:sp>
      <p:sp>
        <p:nvSpPr>
          <p:cNvPr id="5" name="Content Placeholder 2"/>
          <p:cNvSpPr txBox="1">
            <a:spLocks/>
          </p:cNvSpPr>
          <p:nvPr/>
        </p:nvSpPr>
        <p:spPr bwMode="auto">
          <a:xfrm>
            <a:off x="0" y="1295400"/>
            <a:ext cx="9144000" cy="5562600"/>
          </a:xfrm>
          <a:prstGeom prst="rect">
            <a:avLst/>
          </a:prstGeom>
          <a:noFill/>
          <a:ln w="9525">
            <a:noFill/>
            <a:miter lim="800000"/>
            <a:headEnd/>
            <a:tailEnd/>
          </a:ln>
        </p:spPr>
        <p:txBody>
          <a:bodyPr>
            <a:normAutofit fontScale="92500" lnSpcReduction="10000"/>
          </a:bodyPr>
          <a:lstStyle/>
          <a:p>
            <a:r>
              <a:rPr lang="en-IN" sz="1300" b="1" dirty="0" smtClean="0">
                <a:hlinkClick r:id="rId2"/>
              </a:rPr>
              <a:t>1.  tatacommunications-ts.com</a:t>
            </a:r>
            <a:endParaRPr lang="en-IN" sz="1300" b="1" dirty="0" smtClean="0"/>
          </a:p>
          <a:p>
            <a:r>
              <a:rPr lang="en-IN" sz="1300" b="1" dirty="0" smtClean="0"/>
              <a:t>	</a:t>
            </a:r>
            <a:r>
              <a:rPr lang="en-IN" sz="1300" dirty="0" smtClean="0"/>
              <a:t>Tata Communications Transformation Services		</a:t>
            </a:r>
            <a:r>
              <a:rPr lang="en-IN" sz="1300" dirty="0" smtClean="0">
                <a:hlinkClick r:id="rId3"/>
              </a:rPr>
              <a:t>2403::24:0:0:0:a</a:t>
            </a:r>
            <a:r>
              <a:rPr lang="en-IN" sz="1300" dirty="0" smtClean="0"/>
              <a:t>                              1 day ago</a:t>
            </a:r>
          </a:p>
          <a:p>
            <a:r>
              <a:rPr lang="en-IN" sz="1300" b="1" dirty="0" smtClean="0">
                <a:hlinkClick r:id="rId4"/>
              </a:rPr>
              <a:t>2.  bheljhs.co.in</a:t>
            </a:r>
            <a:endParaRPr lang="en-IN" sz="1300" b="1" dirty="0" smtClean="0"/>
          </a:p>
          <a:p>
            <a:r>
              <a:rPr lang="en-IN" sz="1300" b="1" dirty="0" smtClean="0"/>
              <a:t>	</a:t>
            </a:r>
            <a:r>
              <a:rPr lang="en-IN" sz="1300" dirty="0" err="1" smtClean="0"/>
              <a:t>bharat</a:t>
            </a:r>
            <a:r>
              <a:rPr lang="en-IN" sz="1300" dirty="0" smtClean="0"/>
              <a:t> Heavy Electricals Limited, Jhansi			</a:t>
            </a:r>
            <a:r>
              <a:rPr lang="en-IN" sz="1300" dirty="0" smtClean="0">
                <a:hlinkClick r:id="rId5"/>
              </a:rPr>
              <a:t>2001:4490:dad0::5</a:t>
            </a:r>
            <a:r>
              <a:rPr lang="en-IN" sz="1300" dirty="0" smtClean="0"/>
              <a:t>                          2 days ago</a:t>
            </a:r>
          </a:p>
          <a:p>
            <a:r>
              <a:rPr lang="en-IN" sz="1300" b="1" dirty="0" smtClean="0">
                <a:hlinkClick r:id="rId6"/>
              </a:rPr>
              <a:t>3.  </a:t>
            </a:r>
            <a:r>
              <a:rPr lang="en-IN" sz="1300" b="1" dirty="0" err="1" smtClean="0">
                <a:hlinkClick r:id="rId6"/>
              </a:rPr>
              <a:t>tataindicombroadband.in</a:t>
            </a:r>
            <a:endParaRPr lang="en-IN" sz="1300" b="1" dirty="0" smtClean="0"/>
          </a:p>
          <a:p>
            <a:r>
              <a:rPr lang="en-IN" sz="1300" b="1" dirty="0" smtClean="0"/>
              <a:t>	</a:t>
            </a:r>
            <a:r>
              <a:rPr lang="en-IN" sz="1300" dirty="0" smtClean="0"/>
              <a:t>:::::New day on the web :::::			</a:t>
            </a:r>
            <a:r>
              <a:rPr lang="en-IN" sz="1300" dirty="0" smtClean="0">
                <a:hlinkClick r:id="rId7"/>
              </a:rPr>
              <a:t>2403::24:0:0:0:17</a:t>
            </a:r>
            <a:r>
              <a:rPr lang="en-IN" sz="1300" dirty="0" smtClean="0"/>
              <a:t>                           4 days ago</a:t>
            </a:r>
          </a:p>
          <a:p>
            <a:r>
              <a:rPr lang="en-IN" sz="1300" b="1" dirty="0" smtClean="0">
                <a:hlinkClick r:id="rId8"/>
              </a:rPr>
              <a:t>4.  ubuntuarchive.hnsdc.com</a:t>
            </a:r>
            <a:endParaRPr lang="en-IN" sz="1300" b="1" dirty="0" smtClean="0"/>
          </a:p>
          <a:p>
            <a:r>
              <a:rPr lang="en-IN" sz="1300" b="1" dirty="0" smtClean="0"/>
              <a:t>	</a:t>
            </a:r>
            <a:r>
              <a:rPr lang="en-IN" sz="1300" dirty="0" smtClean="0"/>
              <a:t>Index of /             			  	</a:t>
            </a:r>
            <a:r>
              <a:rPr lang="en-IN" sz="1300" dirty="0" smtClean="0">
                <a:hlinkClick r:id="rId9"/>
              </a:rPr>
              <a:t>2401:4800:123:108:226::4</a:t>
            </a:r>
            <a:r>
              <a:rPr lang="en-IN" sz="1300" dirty="0" smtClean="0"/>
              <a:t>             13 days ago</a:t>
            </a:r>
          </a:p>
          <a:p>
            <a:r>
              <a:rPr lang="en-IN" sz="1300" b="1" dirty="0" smtClean="0">
                <a:hlinkClick r:id="rId10"/>
              </a:rPr>
              <a:t>5.  hma.bhelhwr.co.in</a:t>
            </a:r>
            <a:endParaRPr lang="en-IN" sz="1300" b="1" dirty="0" smtClean="0"/>
          </a:p>
          <a:p>
            <a:r>
              <a:rPr lang="en-IN" sz="1300" b="1" dirty="0" smtClean="0"/>
              <a:t>	</a:t>
            </a:r>
            <a:r>
              <a:rPr lang="en-IN" sz="1300" dirty="0" smtClean="0"/>
              <a:t>HARDWAR MANAGEMENT ASSOCIATION		</a:t>
            </a:r>
            <a:r>
              <a:rPr lang="en-IN" sz="1300" dirty="0" smtClean="0">
                <a:hlinkClick r:id="rId11"/>
              </a:rPr>
              <a:t>2403::400:8:0:0:0:a</a:t>
            </a:r>
            <a:r>
              <a:rPr lang="en-IN" sz="1300" dirty="0" smtClean="0"/>
              <a:t>                        14 days ago</a:t>
            </a:r>
          </a:p>
          <a:p>
            <a:r>
              <a:rPr lang="en-IN" sz="1300" b="1" dirty="0" smtClean="0">
                <a:hlinkClick r:id="rId12"/>
              </a:rPr>
              <a:t>6.  www1.bhelhwr.co.in</a:t>
            </a:r>
            <a:endParaRPr lang="en-IN" sz="1300" b="1" dirty="0" smtClean="0"/>
          </a:p>
          <a:p>
            <a:r>
              <a:rPr lang="en-IN" sz="1300" b="1" dirty="0" smtClean="0"/>
              <a:t>	</a:t>
            </a:r>
            <a:r>
              <a:rPr lang="en-IN" sz="1300" dirty="0" smtClean="0"/>
              <a:t>Welcome to BHEL </a:t>
            </a:r>
            <a:r>
              <a:rPr lang="en-IN" sz="1300" dirty="0" err="1" smtClean="0"/>
              <a:t>Haridwar</a:t>
            </a:r>
            <a:r>
              <a:rPr lang="en-IN" sz="1300" dirty="0" smtClean="0"/>
              <a:t> Web Site			</a:t>
            </a:r>
            <a:r>
              <a:rPr lang="en-IN" sz="1300" dirty="0" smtClean="0">
                <a:hlinkClick r:id="rId11"/>
              </a:rPr>
              <a:t>2403::400:8:0:0:0:a</a:t>
            </a:r>
            <a:r>
              <a:rPr lang="en-IN" sz="1300" dirty="0" smtClean="0"/>
              <a:t>                        14 days ago</a:t>
            </a:r>
          </a:p>
          <a:p>
            <a:r>
              <a:rPr lang="en-IN" sz="1300" b="1" dirty="0" smtClean="0">
                <a:hlinkClick r:id="rId13"/>
              </a:rPr>
              <a:t>7.  embcoed.bhelhwr.co.in</a:t>
            </a:r>
            <a:endParaRPr lang="en-IN" sz="1300" b="1" dirty="0" smtClean="0"/>
          </a:p>
          <a:p>
            <a:r>
              <a:rPr lang="en-IN" sz="1300" b="1" dirty="0" smtClean="0"/>
              <a:t>	</a:t>
            </a:r>
            <a:r>
              <a:rPr lang="en-IN" sz="1300" dirty="0" err="1" smtClean="0"/>
              <a:t>B.Ed</a:t>
            </a:r>
            <a:r>
              <a:rPr lang="en-IN" sz="1300" dirty="0" smtClean="0"/>
              <a:t> college, BHEL EMB </a:t>
            </a:r>
            <a:r>
              <a:rPr lang="en-IN" sz="1300" dirty="0" err="1" smtClean="0"/>
              <a:t>Haridwar</a:t>
            </a:r>
            <a:r>
              <a:rPr lang="en-IN" sz="1300" dirty="0" smtClean="0"/>
              <a:t>			</a:t>
            </a:r>
            <a:r>
              <a:rPr lang="en-IN" sz="1300" dirty="0" smtClean="0">
                <a:hlinkClick r:id="rId11"/>
              </a:rPr>
              <a:t>2403::400:8:0:0:0:a</a:t>
            </a:r>
            <a:r>
              <a:rPr lang="en-IN" sz="1300" dirty="0" smtClean="0"/>
              <a:t>                        14 days ago</a:t>
            </a:r>
          </a:p>
          <a:p>
            <a:r>
              <a:rPr lang="en-IN" sz="1300" b="1" dirty="0" smtClean="0">
                <a:hlinkClick r:id="rId14"/>
              </a:rPr>
              <a:t>8.  bhelhwr.co.in</a:t>
            </a:r>
            <a:endParaRPr lang="en-IN" sz="1300" b="1" dirty="0" smtClean="0"/>
          </a:p>
          <a:p>
            <a:r>
              <a:rPr lang="en-IN" sz="1300" b="1" dirty="0" smtClean="0"/>
              <a:t>	</a:t>
            </a:r>
            <a:r>
              <a:rPr lang="en-IN" sz="1300" dirty="0" smtClean="0"/>
              <a:t>Bharat Heavy Electricals Limited			</a:t>
            </a:r>
            <a:r>
              <a:rPr lang="en-IN" sz="1300" dirty="0" smtClean="0">
                <a:hlinkClick r:id="rId15"/>
              </a:rPr>
              <a:t>2403::400:8:0:0:0:b</a:t>
            </a:r>
            <a:r>
              <a:rPr lang="en-IN" sz="1300" dirty="0" smtClean="0"/>
              <a:t>                        14 days ago</a:t>
            </a:r>
          </a:p>
          <a:p>
            <a:r>
              <a:rPr lang="en-IN" sz="1300" b="1" dirty="0" smtClean="0">
                <a:hlinkClick r:id="rId16"/>
              </a:rPr>
              <a:t>9.  hns.net.in</a:t>
            </a:r>
            <a:endParaRPr lang="en-IN" sz="1300" b="1" dirty="0" smtClean="0"/>
          </a:p>
          <a:p>
            <a:r>
              <a:rPr lang="en-IN" sz="1300" b="1" dirty="0" smtClean="0"/>
              <a:t>	</a:t>
            </a:r>
            <a:r>
              <a:rPr lang="en-IN" sz="1300" dirty="0" smtClean="0"/>
              <a:t>Honesty Net Solutions (I) </a:t>
            </a:r>
            <a:r>
              <a:rPr lang="en-IN" sz="1300" dirty="0" err="1" smtClean="0"/>
              <a:t>Pvt</a:t>
            </a:r>
            <a:r>
              <a:rPr lang="en-IN" sz="1300" dirty="0" smtClean="0"/>
              <a:t> Ltd			</a:t>
            </a:r>
            <a:r>
              <a:rPr lang="en-IN" sz="1300" dirty="0" smtClean="0">
                <a:hlinkClick r:id="rId17"/>
              </a:rPr>
              <a:t>2401:4800::123:108:224:78:2</a:t>
            </a:r>
            <a:r>
              <a:rPr lang="en-IN" sz="1300" dirty="0" smtClean="0"/>
              <a:t>        18 days ago</a:t>
            </a:r>
          </a:p>
          <a:p>
            <a:r>
              <a:rPr lang="en-IN" sz="1300" b="1" dirty="0" smtClean="0">
                <a:hlinkClick r:id="rId18"/>
              </a:rPr>
              <a:t>10. viznet.tatacommunications.com</a:t>
            </a:r>
            <a:endParaRPr lang="en-IN" sz="1300" b="1" dirty="0" smtClean="0"/>
          </a:p>
          <a:p>
            <a:r>
              <a:rPr lang="en-IN" sz="1300" b="1" dirty="0" smtClean="0"/>
              <a:t>	</a:t>
            </a:r>
            <a:r>
              <a:rPr lang="en-IN" sz="1300" dirty="0" smtClean="0"/>
              <a:t>VSNL IPLC CRM ...				</a:t>
            </a:r>
            <a:r>
              <a:rPr lang="en-IN" sz="1300" dirty="0" smtClean="0">
                <a:hlinkClick r:id="rId19"/>
              </a:rPr>
              <a:t>2403::24:0:0:0:1c</a:t>
            </a:r>
            <a:r>
              <a:rPr lang="en-IN" sz="1300" dirty="0" smtClean="0"/>
              <a:t>                           19 days ago</a:t>
            </a:r>
          </a:p>
          <a:p>
            <a:r>
              <a:rPr lang="en-IN" sz="1300" b="1" dirty="0" smtClean="0">
                <a:hlinkClick r:id="rId20"/>
              </a:rPr>
              <a:t>11. ipv6.bhelivp.in</a:t>
            </a:r>
            <a:r>
              <a:rPr lang="en-IN" sz="1300" b="1" dirty="0" smtClean="0"/>
              <a:t> </a:t>
            </a:r>
          </a:p>
          <a:p>
            <a:r>
              <a:rPr lang="en-IN" sz="1300" b="1" dirty="0" smtClean="0"/>
              <a:t>	</a:t>
            </a:r>
            <a:r>
              <a:rPr lang="en-IN" sz="1300" dirty="0" smtClean="0"/>
              <a:t>BHARAT HEAVY ELECTRICALS LIMITED		</a:t>
            </a:r>
            <a:r>
              <a:rPr lang="en-IN" sz="1300" dirty="0" smtClean="0">
                <a:hlinkClick r:id="rId21"/>
              </a:rPr>
              <a:t>2001:4490:fffc:9c00:117:239:6:210</a:t>
            </a:r>
            <a:r>
              <a:rPr lang="en-IN" sz="1300" dirty="0" smtClean="0"/>
              <a:t> 22days ago</a:t>
            </a:r>
          </a:p>
          <a:p>
            <a:r>
              <a:rPr lang="en-IN" sz="1300" b="1" dirty="0" smtClean="0">
                <a:hlinkClick r:id="rId22"/>
              </a:rPr>
              <a:t>12. ipv6.nkn.in</a:t>
            </a:r>
            <a:r>
              <a:rPr lang="en-IN" sz="1300" b="1" dirty="0" smtClean="0"/>
              <a:t> </a:t>
            </a:r>
          </a:p>
          <a:p>
            <a:r>
              <a:rPr lang="en-IN" sz="1300" b="1" dirty="0" smtClean="0"/>
              <a:t>	</a:t>
            </a:r>
            <a:r>
              <a:rPr lang="en-IN" sz="1300" dirty="0" smtClean="0"/>
              <a:t>National Knowledge Network - Connecting Knowledge Institutions	</a:t>
            </a:r>
            <a:r>
              <a:rPr lang="en-IN" sz="1300" dirty="0" smtClean="0">
                <a:hlinkClick r:id="rId23"/>
              </a:rPr>
              <a:t>2405:8a00:1000::2</a:t>
            </a:r>
            <a:r>
              <a:rPr lang="en-IN" sz="1300" dirty="0" smtClean="0"/>
              <a:t>                         99 days ago</a:t>
            </a:r>
          </a:p>
          <a:p>
            <a:r>
              <a:rPr lang="en-IN" sz="1300" b="1" dirty="0" smtClean="0">
                <a:hlinkClick r:id="rId24"/>
              </a:rPr>
              <a:t>13. web.bsnlkannur.in</a:t>
            </a:r>
            <a:endParaRPr lang="en-IN" sz="1300" b="1" dirty="0" smtClean="0"/>
          </a:p>
          <a:p>
            <a:r>
              <a:rPr lang="en-IN" sz="1300" b="1" dirty="0" smtClean="0"/>
              <a:t>	</a:t>
            </a:r>
            <a:r>
              <a:rPr lang="en-IN" sz="1300" dirty="0" smtClean="0"/>
              <a:t>BSNL </a:t>
            </a:r>
            <a:r>
              <a:rPr lang="en-IN" sz="1300" dirty="0" err="1" smtClean="0"/>
              <a:t>Kannur</a:t>
            </a:r>
            <a:r>
              <a:rPr lang="en-IN" sz="1300" dirty="0" smtClean="0"/>
              <a:t> - The online information hub of </a:t>
            </a:r>
            <a:r>
              <a:rPr lang="en-IN" sz="1300" dirty="0" err="1" smtClean="0"/>
              <a:t>Kannur</a:t>
            </a:r>
            <a:r>
              <a:rPr lang="en-IN" sz="1300" dirty="0" smtClean="0"/>
              <a:t> Telecom	</a:t>
            </a:r>
            <a:r>
              <a:rPr lang="en-IN" sz="1300" dirty="0" smtClean="0">
                <a:hlinkClick r:id="rId25"/>
              </a:rPr>
              <a:t>2001:4490:d240::3</a:t>
            </a:r>
            <a:r>
              <a:rPr lang="en-IN" sz="1300" dirty="0" smtClean="0"/>
              <a:t>                        158 days ago</a:t>
            </a:r>
          </a:p>
          <a:p>
            <a:r>
              <a:rPr lang="en-IN" sz="1300" b="1" dirty="0" smtClean="0">
                <a:hlinkClick r:id="rId26"/>
              </a:rPr>
              <a:t>14. alttc6.bsnl.co.in</a:t>
            </a:r>
            <a:r>
              <a:rPr lang="en-IN" sz="1300" b="1" dirty="0" smtClean="0"/>
              <a:t> </a:t>
            </a:r>
          </a:p>
          <a:p>
            <a:r>
              <a:rPr lang="en-IN" sz="1300" b="1" dirty="0" smtClean="0"/>
              <a:t>	</a:t>
            </a:r>
            <a:r>
              <a:rPr lang="en-IN" sz="1300" dirty="0" smtClean="0"/>
              <a:t>IPv6 Website of BSNL at ALTTC Ghaziabad		</a:t>
            </a:r>
            <a:r>
              <a:rPr lang="en-IN" sz="1300" dirty="0" smtClean="0">
                <a:hlinkClick r:id="rId27"/>
              </a:rPr>
              <a:t>2001:4490:d930::500</a:t>
            </a:r>
            <a:r>
              <a:rPr lang="en-IN" sz="1300" dirty="0" smtClean="0"/>
              <a:t>                     381 days ago</a:t>
            </a:r>
          </a:p>
          <a:p>
            <a:r>
              <a:rPr lang="en-IN" sz="1300" b="1" u="sng" dirty="0" smtClean="0">
                <a:hlinkClick r:id="rId28"/>
              </a:rPr>
              <a:t>15. </a:t>
            </a:r>
            <a:r>
              <a:rPr lang="en-IN" sz="1300" b="1" dirty="0" smtClean="0">
                <a:hlinkClick r:id="rId28"/>
              </a:rPr>
              <a:t>tatacommunications.com</a:t>
            </a:r>
            <a:endParaRPr lang="en-IN" sz="1300" b="1" dirty="0" smtClean="0"/>
          </a:p>
          <a:p>
            <a:r>
              <a:rPr lang="en-IN" sz="1300" b="1" dirty="0" smtClean="0"/>
              <a:t>	</a:t>
            </a:r>
            <a:r>
              <a:rPr lang="en-IN" sz="1300" dirty="0" smtClean="0"/>
              <a:t>Tata Communications				</a:t>
            </a:r>
            <a:r>
              <a:rPr lang="en-IN" sz="1300" dirty="0" smtClean="0">
                <a:hlinkClick r:id="rId3"/>
              </a:rPr>
              <a:t>2403::24:0:0:0:a</a:t>
            </a:r>
            <a:r>
              <a:rPr lang="en-IN" sz="1300" dirty="0" smtClean="0"/>
              <a:t>                             1217 days ago</a:t>
            </a:r>
          </a:p>
          <a:p>
            <a:r>
              <a:rPr lang="en-IN" sz="1300" dirty="0" smtClean="0"/>
              <a:t> </a:t>
            </a:r>
          </a:p>
          <a:p>
            <a:pPr marL="0" lvl="1" algn="ctr" fontAlgn="auto">
              <a:lnSpc>
                <a:spcPct val="90000"/>
              </a:lnSpc>
              <a:spcBef>
                <a:spcPct val="20000"/>
              </a:spcBef>
              <a:spcAft>
                <a:spcPts val="0"/>
              </a:spcAft>
              <a:buClr>
                <a:srgbClr val="E63700"/>
              </a:buClr>
              <a:buFont typeface="Arial" pitchFamily="34" charset="0"/>
              <a:buNone/>
              <a:defRPr/>
            </a:pPr>
            <a:endParaRPr lang="en-AU" sz="4400" b="1" i="1" kern="0" dirty="0">
              <a:latin typeface="+mn-lt"/>
              <a:ea typeface="ＭＳ Ｐゴシック" pitchFamily="34" charset="-128"/>
              <a:cs typeface="+mn-cs"/>
            </a:endParaRPr>
          </a:p>
        </p:txBody>
      </p:sp>
      <p:sp>
        <p:nvSpPr>
          <p:cNvPr id="6" name="TextBox 5"/>
          <p:cNvSpPr txBox="1"/>
          <p:nvPr/>
        </p:nvSpPr>
        <p:spPr>
          <a:xfrm>
            <a:off x="2286000" y="762000"/>
            <a:ext cx="4191000" cy="338554"/>
          </a:xfrm>
          <a:prstGeom prst="rect">
            <a:avLst/>
          </a:prstGeom>
          <a:solidFill>
            <a:srgbClr val="92D05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US" sz="1600" b="1" dirty="0" smtClean="0"/>
              <a:t>Indian websites on IPv6---15 </a:t>
            </a:r>
            <a:endParaRPr lang="en-IN" sz="1600" b="1" dirty="0"/>
          </a:p>
        </p:txBody>
      </p:sp>
    </p:spTree>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542488" y="762000"/>
            <a:ext cx="4576126" cy="461665"/>
          </a:xfrm>
          <a:prstGeom prst="rect">
            <a:avLst/>
          </a:prstGeom>
          <a:noFill/>
        </p:spPr>
        <p:txBody>
          <a:bodyPr wrap="none" rtlCol="0">
            <a:spAutoFit/>
          </a:bodyPr>
          <a:lstStyle/>
          <a:p>
            <a:pPr algn="ctr"/>
            <a:r>
              <a:rPr lang="en-US" sz="2400" dirty="0" smtClean="0"/>
              <a:t>Procurement of ICT Equipments</a:t>
            </a:r>
            <a:endParaRPr lang="en-IN" sz="2400" dirty="0"/>
          </a:p>
        </p:txBody>
      </p:sp>
      <p:sp>
        <p:nvSpPr>
          <p:cNvPr id="4" name="TextBox 3"/>
          <p:cNvSpPr txBox="1"/>
          <p:nvPr/>
        </p:nvSpPr>
        <p:spPr>
          <a:xfrm>
            <a:off x="304800" y="1066801"/>
            <a:ext cx="8610600" cy="5262979"/>
          </a:xfrm>
          <a:prstGeom prst="rect">
            <a:avLst/>
          </a:prstGeom>
          <a:noFill/>
        </p:spPr>
        <p:txBody>
          <a:bodyPr wrap="square" rtlCol="0">
            <a:spAutoFit/>
          </a:bodyPr>
          <a:lstStyle/>
          <a:p>
            <a:pPr lvl="0" algn="just">
              <a:buFont typeface="Wingdings" pitchFamily="2" charset="2"/>
              <a:buChar char="Ø"/>
            </a:pPr>
            <a:endParaRPr lang="en-IN" sz="1600" dirty="0" smtClean="0"/>
          </a:p>
          <a:p>
            <a:pPr lvl="0" algn="just">
              <a:buFont typeface="Wingdings" pitchFamily="2" charset="2"/>
              <a:buChar char="Ø"/>
            </a:pPr>
            <a:r>
              <a:rPr lang="en-IN" sz="1600" b="1" dirty="0" smtClean="0"/>
              <a:t>Status of TEC IPv6 Lab and IPv6 ready logo certification:</a:t>
            </a:r>
          </a:p>
          <a:p>
            <a:pPr lvl="0" algn="just">
              <a:buFont typeface="Wingdings" pitchFamily="2" charset="2"/>
              <a:buChar char="Ø"/>
            </a:pPr>
            <a:endParaRPr lang="en-IN" sz="1600" b="1" dirty="0" smtClean="0"/>
          </a:p>
          <a:p>
            <a:pPr lvl="0" algn="just">
              <a:buFont typeface="Wingdings" pitchFamily="2" charset="2"/>
              <a:buChar char="§"/>
            </a:pPr>
            <a:r>
              <a:rPr lang="en-US" sz="1600" dirty="0" smtClean="0"/>
              <a:t>TEC test bed  is under installation and likely to be ready in March, 2012.</a:t>
            </a:r>
          </a:p>
          <a:p>
            <a:pPr lvl="0" algn="just">
              <a:buFont typeface="Wingdings" pitchFamily="2" charset="2"/>
              <a:buChar char="§"/>
            </a:pPr>
            <a:endParaRPr lang="en-US" sz="1600" dirty="0" smtClean="0"/>
          </a:p>
          <a:p>
            <a:pPr lvl="0" algn="just">
              <a:buFont typeface="Wingdings" pitchFamily="2" charset="2"/>
              <a:buChar char="§"/>
            </a:pPr>
            <a:r>
              <a:rPr lang="en-US" sz="1600" dirty="0" smtClean="0"/>
              <a:t>TEC to seek IPv6 ready logo certification from IPv6 Forum .</a:t>
            </a:r>
          </a:p>
          <a:p>
            <a:pPr lvl="0" algn="just">
              <a:buFont typeface="Wingdings" pitchFamily="2" charset="2"/>
              <a:buChar char="§"/>
            </a:pPr>
            <a:endParaRPr lang="en-US" sz="1600" dirty="0" smtClean="0"/>
          </a:p>
          <a:p>
            <a:pPr lvl="0" algn="just">
              <a:buFont typeface="Wingdings" pitchFamily="2" charset="2"/>
              <a:buChar char="§"/>
            </a:pPr>
            <a:r>
              <a:rPr lang="en-US" sz="1600" dirty="0" smtClean="0"/>
              <a:t>DoT/TEC are in consultation with IPv6  world forum for accreditation of the TEC Test Bed as 8</a:t>
            </a:r>
            <a:r>
              <a:rPr lang="en-US" sz="1600" baseline="30000" dirty="0" smtClean="0"/>
              <a:t>th</a:t>
            </a:r>
            <a:r>
              <a:rPr lang="en-US" sz="1600" dirty="0" smtClean="0"/>
              <a:t> Lab in the world as </a:t>
            </a:r>
            <a:r>
              <a:rPr lang="en-US" sz="1600" i="1" dirty="0" smtClean="0"/>
              <a:t>IPv6 ready </a:t>
            </a:r>
            <a:r>
              <a:rPr lang="en-US" sz="1600" dirty="0" smtClean="0"/>
              <a:t>logo certification lab.</a:t>
            </a:r>
          </a:p>
          <a:p>
            <a:pPr lvl="0" algn="just">
              <a:buFont typeface="Wingdings" pitchFamily="2" charset="2"/>
              <a:buChar char="§"/>
            </a:pPr>
            <a:endParaRPr lang="en-US" sz="1600" dirty="0" smtClean="0"/>
          </a:p>
          <a:p>
            <a:pPr lvl="0" algn="just">
              <a:buFont typeface="Wingdings" pitchFamily="2" charset="2"/>
              <a:buChar char="§"/>
            </a:pPr>
            <a:r>
              <a:rPr lang="en-US" sz="1600" dirty="0" smtClean="0"/>
              <a:t>Meeting with IPv6 world forum’s President on 2</a:t>
            </a:r>
            <a:r>
              <a:rPr lang="en-US" sz="1600" baseline="30000" dirty="0" smtClean="0"/>
              <a:t>nd</a:t>
            </a:r>
            <a:r>
              <a:rPr lang="en-US" sz="1600" dirty="0" smtClean="0"/>
              <a:t> March, 2012 with DoT/TEC officers in this regards.</a:t>
            </a:r>
          </a:p>
          <a:p>
            <a:pPr lvl="0" algn="just">
              <a:buFont typeface="Wingdings" pitchFamily="2" charset="2"/>
              <a:buChar char="§"/>
            </a:pPr>
            <a:endParaRPr lang="en-US" sz="1600" dirty="0" smtClean="0"/>
          </a:p>
          <a:p>
            <a:pPr algn="just"/>
            <a:r>
              <a:rPr lang="en-US" sz="1600" u="sng" dirty="0" smtClean="0"/>
              <a:t>On request of some of the Government organization for procurement of new ICT hardware DoT has given approval for </a:t>
            </a:r>
          </a:p>
          <a:p>
            <a:pPr algn="just"/>
            <a:endParaRPr lang="en-US" sz="1600" u="sng" dirty="0" smtClean="0"/>
          </a:p>
          <a:p>
            <a:pPr algn="just"/>
            <a:r>
              <a:rPr lang="en-US" sz="1600" b="1" dirty="0" smtClean="0"/>
              <a:t>	“</a:t>
            </a:r>
            <a:r>
              <a:rPr lang="en-IN" sz="1600" dirty="0" smtClean="0"/>
              <a:t>till the Telecom Engineering Centre (TEC), a wing of DoT's  test bed becomes operational and gets recognised by the world IPv6 forum for the  IPv6 Ready Logo Certification Programme,  Organizations may procure the products already certified by the world IPv6 Forum through their IPv6 ready logo programme, the details of which are available in the IPv6 ready logo websites.”</a:t>
            </a:r>
            <a:endParaRPr lang="en-IN" sz="1600" dirty="0"/>
          </a:p>
        </p:txBody>
      </p:sp>
    </p:spTree>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
            <a:srgbClr val="BF1313"/>
          </a:buClr>
          <a:buSzPct val="200000"/>
          <a:buFont typeface="Wingdings 3" pitchFamily="18" charset="2"/>
          <a:buChar char="Ú"/>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
            <a:srgbClr val="BF1313"/>
          </a:buClr>
          <a:buSzPct val="200000"/>
          <a:buFont typeface="Wingdings 3" pitchFamily="18" charset="2"/>
          <a:buChar char="Ú"/>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2_Default Design">
  <a:themeElements>
    <a:clrScheme name="1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2_Default Desig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2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2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2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2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2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2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2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2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2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2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2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8_Default Design">
  <a:themeElements>
    <a:clrScheme name="8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8_Default Desig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38100">
          <a:solidFill>
            <a:schemeClr val="tx1"/>
          </a:solidFill>
          <a:prstDash val="solid"/>
          <a:round/>
          <a:headEnd/>
          <a:tailEnd type="diamond" w="med" len="med"/>
        </a:ln>
      </a:spPr>
      <a:bodyPr/>
      <a:lstStyle>
        <a:defPPr>
          <a:defRPr sz="1600" dirty="0">
            <a:latin typeface="Calibri" pitchFamily="34" charset="0"/>
          </a:defRPr>
        </a:defPPr>
      </a:lstStyle>
    </a:spDef>
  </a:objectDefaults>
  <a:extraClrSchemeLst>
    <a:extraClrScheme>
      <a:clrScheme name="8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8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8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8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8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8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8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8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8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8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8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8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3_Default Design">
  <a:themeElements>
    <a:clrScheme name="1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2_Default Desig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1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2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2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2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2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2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2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2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2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2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2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2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4_Default Design">
  <a:themeElements>
    <a:clrScheme name="1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2_Default Desig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1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2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2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2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2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2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2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2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2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2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2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2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5_Default Design">
  <a:themeElements>
    <a:clrScheme name="1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2_Default Desig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1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2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2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2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2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2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2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2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2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2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2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2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16_Default Design">
  <a:themeElements>
    <a:clrScheme name="1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3_Default Design">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3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3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3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3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3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3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3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3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3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3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3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30447</TotalTime>
  <Words>2041</Words>
  <Application>Microsoft Macintosh PowerPoint</Application>
  <PresentationFormat>On-screen Show (4:3)</PresentationFormat>
  <Paragraphs>415</Paragraphs>
  <Slides>17</Slides>
  <Notes>14</Notes>
  <HiddenSlides>0</HiddenSlides>
  <MMClips>0</MMClips>
  <ScaleCrop>false</ScaleCrop>
  <HeadingPairs>
    <vt:vector size="6" baseType="variant">
      <vt:variant>
        <vt:lpstr>Theme</vt:lpstr>
      </vt:variant>
      <vt:variant>
        <vt:i4>7</vt:i4>
      </vt:variant>
      <vt:variant>
        <vt:lpstr>Slide Titles</vt:lpstr>
      </vt:variant>
      <vt:variant>
        <vt:i4>17</vt:i4>
      </vt:variant>
      <vt:variant>
        <vt:lpstr>Custom Shows</vt:lpstr>
      </vt:variant>
      <vt:variant>
        <vt:i4>6</vt:i4>
      </vt:variant>
    </vt:vector>
  </HeadingPairs>
  <TitlesOfParts>
    <vt:vector size="30" baseType="lpstr">
      <vt:lpstr>Default Design</vt:lpstr>
      <vt:lpstr>12_Default Design</vt:lpstr>
      <vt:lpstr>8_Default Design</vt:lpstr>
      <vt:lpstr>13_Default Design</vt:lpstr>
      <vt:lpstr>14_Default Design</vt:lpstr>
      <vt:lpstr>15_Default Design</vt:lpstr>
      <vt:lpstr>16_Default Design</vt:lpstr>
      <vt:lpstr>PowerPoint Presentation</vt:lpstr>
      <vt:lpstr>PowerPoint Presentation</vt:lpstr>
      <vt:lpstr>PowerPoint Presentation</vt:lpstr>
      <vt:lpstr>PowerPoint Presentation</vt:lpstr>
      <vt:lpstr>States/UTs Status/Central Government Organizations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States/UTs Status </vt:lpstr>
      <vt:lpstr>PowerPoint Presentation</vt:lpstr>
      <vt:lpstr>Custom Show 1</vt:lpstr>
      <vt:lpstr>Custom Show 2</vt:lpstr>
      <vt:lpstr>Custom Show 3</vt:lpstr>
      <vt:lpstr>Custom Show 4</vt:lpstr>
      <vt:lpstr>Custom Show 5</vt:lpstr>
      <vt:lpstr>Custom Show 6</vt:lpstr>
    </vt:vector>
  </TitlesOfParts>
  <Company>TechMahindra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Selling With Value Adds</dc:title>
  <dc:creator>Dr Shekhar Tankhiwale</dc:creator>
  <cp:lastModifiedBy>Miwa  Fujii</cp:lastModifiedBy>
  <cp:revision>3112</cp:revision>
  <dcterms:created xsi:type="dcterms:W3CDTF">2009-05-22T09:12:07Z</dcterms:created>
  <dcterms:modified xsi:type="dcterms:W3CDTF">2012-02-27T06:26:13Z</dcterms:modified>
</cp:coreProperties>
</file>