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2" r:id="rId1"/>
  </p:sldMasterIdLst>
  <p:notesMasterIdLst>
    <p:notesMasterId r:id="rId15"/>
  </p:notesMasterIdLst>
  <p:handoutMasterIdLst>
    <p:handoutMasterId r:id="rId16"/>
  </p:handoutMasterIdLst>
  <p:sldIdLst>
    <p:sldId id="508" r:id="rId2"/>
    <p:sldId id="525" r:id="rId3"/>
    <p:sldId id="520" r:id="rId4"/>
    <p:sldId id="533" r:id="rId5"/>
    <p:sldId id="531" r:id="rId6"/>
    <p:sldId id="517" r:id="rId7"/>
    <p:sldId id="526" r:id="rId8"/>
    <p:sldId id="518" r:id="rId9"/>
    <p:sldId id="527" r:id="rId10"/>
    <p:sldId id="523" r:id="rId11"/>
    <p:sldId id="528" r:id="rId12"/>
    <p:sldId id="529" r:id="rId13"/>
    <p:sldId id="522" r:id="rId14"/>
  </p:sldIdLst>
  <p:sldSz cx="9144000" cy="6858000" type="screen4x3"/>
  <p:notesSz cx="6772275" cy="9902825"/>
  <p:defaultTextStyle>
    <a:defPPr>
      <a:defRPr lang="en-AU"/>
    </a:defPPr>
    <a:lvl1pPr algn="l" rtl="0" fontAlgn="base">
      <a:spcBef>
        <a:spcPct val="0"/>
      </a:spcBef>
      <a:spcAft>
        <a:spcPct val="0"/>
      </a:spcAft>
      <a:defRPr sz="2000" kern="1200">
        <a:solidFill>
          <a:schemeClr val="tx2"/>
        </a:solidFill>
        <a:latin typeface="Arial" charset="0"/>
        <a:ea typeface="ＭＳ Ｐゴシック" charset="-128"/>
        <a:cs typeface="+mn-cs"/>
      </a:defRPr>
    </a:lvl1pPr>
    <a:lvl2pPr marL="457200" algn="l" rtl="0" fontAlgn="base">
      <a:spcBef>
        <a:spcPct val="0"/>
      </a:spcBef>
      <a:spcAft>
        <a:spcPct val="0"/>
      </a:spcAft>
      <a:defRPr sz="2000" kern="1200">
        <a:solidFill>
          <a:schemeClr val="tx2"/>
        </a:solidFill>
        <a:latin typeface="Arial" charset="0"/>
        <a:ea typeface="ＭＳ Ｐゴシック" charset="-128"/>
        <a:cs typeface="+mn-cs"/>
      </a:defRPr>
    </a:lvl2pPr>
    <a:lvl3pPr marL="914400" algn="l" rtl="0" fontAlgn="base">
      <a:spcBef>
        <a:spcPct val="0"/>
      </a:spcBef>
      <a:spcAft>
        <a:spcPct val="0"/>
      </a:spcAft>
      <a:defRPr sz="2000" kern="1200">
        <a:solidFill>
          <a:schemeClr val="tx2"/>
        </a:solidFill>
        <a:latin typeface="Arial" charset="0"/>
        <a:ea typeface="ＭＳ Ｐゴシック" charset="-128"/>
        <a:cs typeface="+mn-cs"/>
      </a:defRPr>
    </a:lvl3pPr>
    <a:lvl4pPr marL="1371600" algn="l" rtl="0" fontAlgn="base">
      <a:spcBef>
        <a:spcPct val="0"/>
      </a:spcBef>
      <a:spcAft>
        <a:spcPct val="0"/>
      </a:spcAft>
      <a:defRPr sz="2000" kern="1200">
        <a:solidFill>
          <a:schemeClr val="tx2"/>
        </a:solidFill>
        <a:latin typeface="Arial" charset="0"/>
        <a:ea typeface="ＭＳ Ｐゴシック" charset="-128"/>
        <a:cs typeface="+mn-cs"/>
      </a:defRPr>
    </a:lvl4pPr>
    <a:lvl5pPr marL="1828800" algn="l" rtl="0" fontAlgn="base">
      <a:spcBef>
        <a:spcPct val="0"/>
      </a:spcBef>
      <a:spcAft>
        <a:spcPct val="0"/>
      </a:spcAft>
      <a:defRPr sz="2000" kern="1200">
        <a:solidFill>
          <a:schemeClr val="tx2"/>
        </a:solidFill>
        <a:latin typeface="Arial" charset="0"/>
        <a:ea typeface="ＭＳ Ｐゴシック" charset="-128"/>
        <a:cs typeface="+mn-cs"/>
      </a:defRPr>
    </a:lvl5pPr>
    <a:lvl6pPr marL="2286000" algn="l" defTabSz="914400" rtl="0" eaLnBrk="1" latinLnBrk="0" hangingPunct="1">
      <a:defRPr sz="2000" kern="1200">
        <a:solidFill>
          <a:schemeClr val="tx2"/>
        </a:solidFill>
        <a:latin typeface="Arial" charset="0"/>
        <a:ea typeface="ＭＳ Ｐゴシック" charset="-128"/>
        <a:cs typeface="+mn-cs"/>
      </a:defRPr>
    </a:lvl6pPr>
    <a:lvl7pPr marL="2743200" algn="l" defTabSz="914400" rtl="0" eaLnBrk="1" latinLnBrk="0" hangingPunct="1">
      <a:defRPr sz="2000" kern="1200">
        <a:solidFill>
          <a:schemeClr val="tx2"/>
        </a:solidFill>
        <a:latin typeface="Arial" charset="0"/>
        <a:ea typeface="ＭＳ Ｐゴシック" charset="-128"/>
        <a:cs typeface="+mn-cs"/>
      </a:defRPr>
    </a:lvl7pPr>
    <a:lvl8pPr marL="3200400" algn="l" defTabSz="914400" rtl="0" eaLnBrk="1" latinLnBrk="0" hangingPunct="1">
      <a:defRPr sz="2000" kern="1200">
        <a:solidFill>
          <a:schemeClr val="tx2"/>
        </a:solidFill>
        <a:latin typeface="Arial" charset="0"/>
        <a:ea typeface="ＭＳ Ｐゴシック" charset="-128"/>
        <a:cs typeface="+mn-cs"/>
      </a:defRPr>
    </a:lvl8pPr>
    <a:lvl9pPr marL="3657600" algn="l" defTabSz="914400" rtl="0" eaLnBrk="1" latinLnBrk="0" hangingPunct="1">
      <a:defRPr sz="2000" kern="1200">
        <a:solidFill>
          <a:schemeClr val="tx2"/>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E5EBF7"/>
    <a:srgbClr val="FFFFFF"/>
    <a:srgbClr val="C9D6ED"/>
    <a:srgbClr val="BDCDE9"/>
    <a:srgbClr val="C6AE00"/>
    <a:srgbClr val="F9F5E1"/>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1608" y="-120"/>
      </p:cViewPr>
      <p:guideLst>
        <p:guide orient="horz" pos="2160"/>
        <p:guide pos="2880"/>
      </p:guideLst>
    </p:cSldViewPr>
  </p:slideViewPr>
  <p:outlineViewPr>
    <p:cViewPr>
      <p:scale>
        <a:sx n="33" d="100"/>
        <a:sy n="33" d="100"/>
      </p:scale>
      <p:origin x="0" y="4144"/>
    </p:cViewPr>
    <p:sldLst>
      <p:sld r:id="rId1" collapse="1"/>
      <p:sld r:id="rId2" collapse="1"/>
    </p:sldLst>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1362" y="-102"/>
      </p:cViewPr>
      <p:guideLst>
        <p:guide orient="horz" pos="3119"/>
        <p:guide pos="2133"/>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35288" cy="495300"/>
          </a:xfrm>
          <a:prstGeom prst="rect">
            <a:avLst/>
          </a:prstGeom>
          <a:noFill/>
          <a:ln w="9525">
            <a:noFill/>
            <a:miter lim="800000"/>
            <a:headEnd/>
            <a:tailEnd/>
          </a:ln>
          <a:effectLst/>
        </p:spPr>
        <p:txBody>
          <a:bodyPr vert="horz" wrap="square" lIns="93689" tIns="46845" rIns="93689" bIns="46845" numCol="1" anchor="t" anchorCtr="0" compatLnSpc="1">
            <a:prstTxWarp prst="textNoShape">
              <a:avLst/>
            </a:prstTxWarp>
          </a:bodyPr>
          <a:lstStyle>
            <a:lvl1pPr algn="l" defTabSz="936625" eaLnBrk="0" hangingPunct="0">
              <a:defRPr sz="1200">
                <a:solidFill>
                  <a:schemeClr val="tx1"/>
                </a:solidFill>
                <a:latin typeface="Times New Roman" charset="0"/>
                <a:ea typeface="ＭＳ Ｐゴシック" charset="-128"/>
                <a:cs typeface="ＭＳ Ｐゴシック" charset="-128"/>
              </a:defRPr>
            </a:lvl1pPr>
          </a:lstStyle>
          <a:p>
            <a:pPr>
              <a:defRPr/>
            </a:pPr>
            <a:endParaRPr lang="en-US"/>
          </a:p>
        </p:txBody>
      </p:sp>
      <p:sp>
        <p:nvSpPr>
          <p:cNvPr id="26627" name="Rectangle 3"/>
          <p:cNvSpPr>
            <a:spLocks noGrp="1" noChangeArrowheads="1"/>
          </p:cNvSpPr>
          <p:nvPr>
            <p:ph type="dt" sz="quarter" idx="1"/>
          </p:nvPr>
        </p:nvSpPr>
        <p:spPr bwMode="auto">
          <a:xfrm>
            <a:off x="3836988" y="0"/>
            <a:ext cx="2935287" cy="495300"/>
          </a:xfrm>
          <a:prstGeom prst="rect">
            <a:avLst/>
          </a:prstGeom>
          <a:noFill/>
          <a:ln w="9525">
            <a:noFill/>
            <a:miter lim="800000"/>
            <a:headEnd/>
            <a:tailEnd/>
          </a:ln>
          <a:effectLst/>
        </p:spPr>
        <p:txBody>
          <a:bodyPr vert="horz" wrap="square" lIns="93689" tIns="46845" rIns="93689" bIns="46845" numCol="1" anchor="t" anchorCtr="0" compatLnSpc="1">
            <a:prstTxWarp prst="textNoShape">
              <a:avLst/>
            </a:prstTxWarp>
          </a:bodyPr>
          <a:lstStyle>
            <a:lvl1pPr algn="r" defTabSz="936625" eaLnBrk="0" hangingPunct="0">
              <a:defRPr sz="1200">
                <a:solidFill>
                  <a:schemeClr val="tx1"/>
                </a:solidFill>
                <a:latin typeface="Times New Roman" charset="0"/>
                <a:ea typeface="ＭＳ Ｐゴシック" charset="-128"/>
                <a:cs typeface="ＭＳ Ｐゴシック" charset="-128"/>
              </a:defRPr>
            </a:lvl1pPr>
          </a:lstStyle>
          <a:p>
            <a:pPr>
              <a:defRPr/>
            </a:pPr>
            <a:endParaRPr lang="en-US"/>
          </a:p>
        </p:txBody>
      </p:sp>
      <p:sp>
        <p:nvSpPr>
          <p:cNvPr id="26628" name="Rectangle 4"/>
          <p:cNvSpPr>
            <a:spLocks noGrp="1" noChangeArrowheads="1"/>
          </p:cNvSpPr>
          <p:nvPr>
            <p:ph type="ftr" sz="quarter" idx="2"/>
          </p:nvPr>
        </p:nvSpPr>
        <p:spPr bwMode="auto">
          <a:xfrm>
            <a:off x="0" y="9409113"/>
            <a:ext cx="2935288" cy="493712"/>
          </a:xfrm>
          <a:prstGeom prst="rect">
            <a:avLst/>
          </a:prstGeom>
          <a:noFill/>
          <a:ln w="9525">
            <a:noFill/>
            <a:miter lim="800000"/>
            <a:headEnd/>
            <a:tailEnd/>
          </a:ln>
          <a:effectLst/>
        </p:spPr>
        <p:txBody>
          <a:bodyPr vert="horz" wrap="square" lIns="93689" tIns="46845" rIns="93689" bIns="46845" numCol="1" anchor="b" anchorCtr="0" compatLnSpc="1">
            <a:prstTxWarp prst="textNoShape">
              <a:avLst/>
            </a:prstTxWarp>
          </a:bodyPr>
          <a:lstStyle>
            <a:lvl1pPr algn="l" defTabSz="936625" eaLnBrk="0" hangingPunct="0">
              <a:defRPr sz="1200">
                <a:solidFill>
                  <a:schemeClr val="tx1"/>
                </a:solidFill>
                <a:latin typeface="Times New Roman" charset="0"/>
                <a:ea typeface="ＭＳ Ｐゴシック" charset="-128"/>
                <a:cs typeface="ＭＳ Ｐゴシック" charset="-128"/>
              </a:defRPr>
            </a:lvl1pPr>
          </a:lstStyle>
          <a:p>
            <a:pPr>
              <a:defRPr/>
            </a:pPr>
            <a:endParaRPr lang="en-US"/>
          </a:p>
        </p:txBody>
      </p:sp>
      <p:sp>
        <p:nvSpPr>
          <p:cNvPr id="26629" name="Rectangle 5"/>
          <p:cNvSpPr>
            <a:spLocks noGrp="1" noChangeArrowheads="1"/>
          </p:cNvSpPr>
          <p:nvPr>
            <p:ph type="sldNum" sz="quarter" idx="3"/>
          </p:nvPr>
        </p:nvSpPr>
        <p:spPr bwMode="auto">
          <a:xfrm>
            <a:off x="3836988" y="9409113"/>
            <a:ext cx="2935287" cy="493712"/>
          </a:xfrm>
          <a:prstGeom prst="rect">
            <a:avLst/>
          </a:prstGeom>
          <a:noFill/>
          <a:ln w="9525">
            <a:noFill/>
            <a:miter lim="800000"/>
            <a:headEnd/>
            <a:tailEnd/>
          </a:ln>
          <a:effectLst/>
        </p:spPr>
        <p:txBody>
          <a:bodyPr vert="horz" wrap="square" lIns="93689" tIns="46845" rIns="93689" bIns="46845" numCol="1" anchor="b" anchorCtr="0" compatLnSpc="1">
            <a:prstTxWarp prst="textNoShape">
              <a:avLst/>
            </a:prstTxWarp>
          </a:bodyPr>
          <a:lstStyle>
            <a:lvl1pPr algn="r" defTabSz="936625" eaLnBrk="0" hangingPunct="0">
              <a:defRPr sz="1200">
                <a:solidFill>
                  <a:schemeClr val="tx1"/>
                </a:solidFill>
                <a:latin typeface="Times New Roman" charset="0"/>
              </a:defRPr>
            </a:lvl1pPr>
          </a:lstStyle>
          <a:p>
            <a:fld id="{1E9217D6-D85A-4CC2-936D-DD84510FA896}" type="slidenum">
              <a:rPr lang="en-AU"/>
              <a:pPr/>
              <a:t>‹#›</a:t>
            </a:fld>
            <a:endParaRPr lang="en-AU"/>
          </a:p>
        </p:txBody>
      </p:sp>
    </p:spTree>
    <p:extLst>
      <p:ext uri="{BB962C8B-B14F-4D97-AF65-F5344CB8AC3E}">
        <p14:creationId xmlns:p14="http://schemas.microsoft.com/office/powerpoint/2010/main" val="16269739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35288" cy="495300"/>
          </a:xfrm>
          <a:prstGeom prst="rect">
            <a:avLst/>
          </a:prstGeom>
          <a:noFill/>
          <a:ln w="9525">
            <a:noFill/>
            <a:miter lim="800000"/>
            <a:headEnd/>
            <a:tailEnd/>
          </a:ln>
          <a:effectLst/>
        </p:spPr>
        <p:txBody>
          <a:bodyPr vert="horz" wrap="square" lIns="93689" tIns="46845" rIns="93689" bIns="46845" numCol="1" anchor="t" anchorCtr="0" compatLnSpc="1">
            <a:prstTxWarp prst="textNoShape">
              <a:avLst/>
            </a:prstTxWarp>
          </a:bodyPr>
          <a:lstStyle>
            <a:lvl1pPr algn="l" defTabSz="936625" eaLnBrk="0" hangingPunct="0">
              <a:defRPr sz="1200">
                <a:solidFill>
                  <a:schemeClr val="tx1"/>
                </a:solidFill>
                <a:latin typeface="Times New Roman" charset="0"/>
                <a:ea typeface="ＭＳ Ｐゴシック" charset="-128"/>
                <a:cs typeface="ＭＳ Ｐゴシック" charset="-128"/>
              </a:defRPr>
            </a:lvl1pPr>
          </a:lstStyle>
          <a:p>
            <a:pPr>
              <a:defRPr/>
            </a:pPr>
            <a:endParaRPr lang="en-US"/>
          </a:p>
        </p:txBody>
      </p:sp>
      <p:sp>
        <p:nvSpPr>
          <p:cNvPr id="74755" name="Rectangle 3"/>
          <p:cNvSpPr>
            <a:spLocks noGrp="1" noChangeArrowheads="1"/>
          </p:cNvSpPr>
          <p:nvPr>
            <p:ph type="dt" idx="1"/>
          </p:nvPr>
        </p:nvSpPr>
        <p:spPr bwMode="auto">
          <a:xfrm>
            <a:off x="3836988" y="0"/>
            <a:ext cx="2935287" cy="495300"/>
          </a:xfrm>
          <a:prstGeom prst="rect">
            <a:avLst/>
          </a:prstGeom>
          <a:noFill/>
          <a:ln w="9525">
            <a:noFill/>
            <a:miter lim="800000"/>
            <a:headEnd/>
            <a:tailEnd/>
          </a:ln>
          <a:effectLst/>
        </p:spPr>
        <p:txBody>
          <a:bodyPr vert="horz" wrap="square" lIns="93689" tIns="46845" rIns="93689" bIns="46845" numCol="1" anchor="t" anchorCtr="0" compatLnSpc="1">
            <a:prstTxWarp prst="textNoShape">
              <a:avLst/>
            </a:prstTxWarp>
          </a:bodyPr>
          <a:lstStyle>
            <a:lvl1pPr algn="r" defTabSz="936625" eaLnBrk="0" hangingPunct="0">
              <a:defRPr sz="1200">
                <a:solidFill>
                  <a:schemeClr val="tx1"/>
                </a:solidFill>
                <a:latin typeface="Times New Roman" charset="0"/>
                <a:ea typeface="ＭＳ Ｐゴシック" charset="-128"/>
                <a:cs typeface="ＭＳ Ｐゴシック" charset="-128"/>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909638" y="742950"/>
            <a:ext cx="4953000" cy="3714750"/>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901700" y="4703763"/>
            <a:ext cx="4968875" cy="4456112"/>
          </a:xfrm>
          <a:prstGeom prst="rect">
            <a:avLst/>
          </a:prstGeom>
          <a:noFill/>
          <a:ln w="9525">
            <a:noFill/>
            <a:miter lim="800000"/>
            <a:headEnd/>
            <a:tailEnd/>
          </a:ln>
          <a:effectLst/>
        </p:spPr>
        <p:txBody>
          <a:bodyPr vert="horz" wrap="square" lIns="93689" tIns="46845" rIns="93689" bIns="46845"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74758" name="Rectangle 6"/>
          <p:cNvSpPr>
            <a:spLocks noGrp="1" noChangeArrowheads="1"/>
          </p:cNvSpPr>
          <p:nvPr>
            <p:ph type="ftr" sz="quarter" idx="4"/>
          </p:nvPr>
        </p:nvSpPr>
        <p:spPr bwMode="auto">
          <a:xfrm>
            <a:off x="0" y="9409113"/>
            <a:ext cx="2935288" cy="493712"/>
          </a:xfrm>
          <a:prstGeom prst="rect">
            <a:avLst/>
          </a:prstGeom>
          <a:noFill/>
          <a:ln w="9525">
            <a:noFill/>
            <a:miter lim="800000"/>
            <a:headEnd/>
            <a:tailEnd/>
          </a:ln>
          <a:effectLst/>
        </p:spPr>
        <p:txBody>
          <a:bodyPr vert="horz" wrap="square" lIns="93689" tIns="46845" rIns="93689" bIns="46845" numCol="1" anchor="b" anchorCtr="0" compatLnSpc="1">
            <a:prstTxWarp prst="textNoShape">
              <a:avLst/>
            </a:prstTxWarp>
          </a:bodyPr>
          <a:lstStyle>
            <a:lvl1pPr algn="l" defTabSz="936625" eaLnBrk="0" hangingPunct="0">
              <a:defRPr sz="1200">
                <a:solidFill>
                  <a:schemeClr val="tx1"/>
                </a:solidFill>
                <a:latin typeface="Times New Roman" charset="0"/>
                <a:ea typeface="ＭＳ Ｐゴシック" charset="-128"/>
                <a:cs typeface="ＭＳ Ｐゴシック" charset="-128"/>
              </a:defRPr>
            </a:lvl1pPr>
          </a:lstStyle>
          <a:p>
            <a:pPr>
              <a:defRPr/>
            </a:pPr>
            <a:endParaRPr lang="en-US"/>
          </a:p>
        </p:txBody>
      </p:sp>
      <p:sp>
        <p:nvSpPr>
          <p:cNvPr id="74759" name="Rectangle 7"/>
          <p:cNvSpPr>
            <a:spLocks noGrp="1" noChangeArrowheads="1"/>
          </p:cNvSpPr>
          <p:nvPr>
            <p:ph type="sldNum" sz="quarter" idx="5"/>
          </p:nvPr>
        </p:nvSpPr>
        <p:spPr bwMode="auto">
          <a:xfrm>
            <a:off x="3836988" y="9409113"/>
            <a:ext cx="2935287" cy="493712"/>
          </a:xfrm>
          <a:prstGeom prst="rect">
            <a:avLst/>
          </a:prstGeom>
          <a:noFill/>
          <a:ln w="9525">
            <a:noFill/>
            <a:miter lim="800000"/>
            <a:headEnd/>
            <a:tailEnd/>
          </a:ln>
          <a:effectLst/>
        </p:spPr>
        <p:txBody>
          <a:bodyPr vert="horz" wrap="square" lIns="93689" tIns="46845" rIns="93689" bIns="46845" numCol="1" anchor="b" anchorCtr="0" compatLnSpc="1">
            <a:prstTxWarp prst="textNoShape">
              <a:avLst/>
            </a:prstTxWarp>
          </a:bodyPr>
          <a:lstStyle>
            <a:lvl1pPr algn="r" defTabSz="936625" eaLnBrk="0" hangingPunct="0">
              <a:defRPr sz="1200">
                <a:solidFill>
                  <a:schemeClr val="tx1"/>
                </a:solidFill>
                <a:latin typeface="Times New Roman" charset="0"/>
              </a:defRPr>
            </a:lvl1pPr>
          </a:lstStyle>
          <a:p>
            <a:fld id="{A227D060-0EFA-4BF3-A596-8ED3A14D189E}" type="slidenum">
              <a:rPr lang="en-AU"/>
              <a:pPr/>
              <a:t>‹#›</a:t>
            </a:fld>
            <a:endParaRPr lang="en-AU"/>
          </a:p>
        </p:txBody>
      </p:sp>
    </p:spTree>
    <p:extLst>
      <p:ext uri="{BB962C8B-B14F-4D97-AF65-F5344CB8AC3E}">
        <p14:creationId xmlns:p14="http://schemas.microsoft.com/office/powerpoint/2010/main" val="2155991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07" charset="0"/>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37C56275-506C-416F-A10A-73645195C6AA}" type="slidenum">
              <a:rPr lang="en-AU"/>
              <a:pPr/>
              <a:t>1</a:t>
            </a:fld>
            <a:endParaRPr lang="en-AU"/>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latin typeface="Times New Roman" charset="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C4E9A7D0-8BF9-493F-AC6F-1EC0F30BC31A}" type="slidenum">
              <a:rPr lang="en-AU"/>
              <a:pPr/>
              <a:t>2</a:t>
            </a:fld>
            <a:endParaRPr lang="en-AU"/>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smtClean="0">
              <a:latin typeface="Times New Roman" charset="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293648F5-7DF4-45C2-BC24-6FCFAFE0CE28}" type="slidenum">
              <a:rPr lang="en-AU"/>
              <a:pPr/>
              <a:t>3</a:t>
            </a:fld>
            <a:endParaRPr lang="en-AU"/>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smtClean="0">
              <a:latin typeface="Times New Roman" charset="0"/>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96517342-56B4-421E-9286-8E7C45873D70}" type="slidenum">
              <a:rPr lang="en-AU"/>
              <a:pPr/>
              <a:t>6</a:t>
            </a:fld>
            <a:endParaRPr lang="en-AU"/>
          </a:p>
        </p:txBody>
      </p:sp>
      <p:sp>
        <p:nvSpPr>
          <p:cNvPr id="22531" name="Rectangle 2"/>
          <p:cNvSpPr>
            <a:spLocks noGrp="1" noRot="1" noChangeAspect="1" noChangeArrowheads="1" noTextEdit="1"/>
          </p:cNvSpPr>
          <p:nvPr>
            <p:ph type="sldImg"/>
          </p:nvPr>
        </p:nvSpPr>
        <p:spPr>
          <a:solidFill>
            <a:srgbClr val="FFFFFF"/>
          </a:solidFill>
          <a:ln/>
        </p:spPr>
      </p:sp>
      <p:sp>
        <p:nvSpPr>
          <p:cNvPr id="2253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latin typeface="Times New Roman" charset="0"/>
              <a:ea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BC08F464-BC5D-429C-937C-F51E7907624D}" type="slidenum">
              <a:rPr lang="en-AU"/>
              <a:pPr/>
              <a:t>7</a:t>
            </a:fld>
            <a:endParaRPr lang="en-AU"/>
          </a:p>
        </p:txBody>
      </p:sp>
      <p:sp>
        <p:nvSpPr>
          <p:cNvPr id="24579" name="Rectangle 2"/>
          <p:cNvSpPr>
            <a:spLocks noGrp="1" noRot="1" noChangeAspect="1" noChangeArrowheads="1" noTextEdit="1"/>
          </p:cNvSpPr>
          <p:nvPr>
            <p:ph type="sldImg"/>
          </p:nvPr>
        </p:nvSpPr>
        <p:spPr>
          <a:solidFill>
            <a:srgbClr val="FFFFFF"/>
          </a:solidFill>
          <a:ln/>
        </p:spPr>
      </p:sp>
      <p:sp>
        <p:nvSpPr>
          <p:cNvPr id="2458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latin typeface="Times New Roman" charset="0"/>
              <a:ea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95692BD8-264B-41F5-839A-41790C8A6E39}" type="slidenum">
              <a:rPr lang="en-AU"/>
              <a:pPr/>
              <a:t>8</a:t>
            </a:fld>
            <a:endParaRPr lang="en-AU"/>
          </a:p>
        </p:txBody>
      </p:sp>
      <p:sp>
        <p:nvSpPr>
          <p:cNvPr id="26627" name="Rectangle 2"/>
          <p:cNvSpPr>
            <a:spLocks noGrp="1" noRot="1" noChangeAspect="1" noChangeArrowheads="1" noTextEdit="1"/>
          </p:cNvSpPr>
          <p:nvPr>
            <p:ph type="sldImg"/>
          </p:nvPr>
        </p:nvSpPr>
        <p:spPr>
          <a:solidFill>
            <a:srgbClr val="FFFFFF"/>
          </a:solidFill>
          <a:ln/>
        </p:spPr>
      </p:sp>
      <p:sp>
        <p:nvSpPr>
          <p:cNvPr id="2662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latin typeface="Times New Roman" charset="0"/>
              <a:ea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7B1BE870-D8A7-4D15-9048-6946C0D158A3}" type="slidenum">
              <a:rPr lang="en-AU"/>
              <a:pPr/>
              <a:t>10</a:t>
            </a:fld>
            <a:endParaRPr lang="en-AU"/>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latin typeface="Times New Roman" charset="0"/>
              <a:ea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6925F31D-A04F-47E6-AACE-CE93034FBA29}" type="slidenum">
              <a:rPr lang="en-AU"/>
              <a:pPr/>
              <a:t>13</a:t>
            </a:fld>
            <a:endParaRPr lang="en-AU"/>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latin typeface="Times New Roman" charset="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477000"/>
            <a:ext cx="9144000" cy="381000"/>
          </a:xfrm>
          <a:prstGeom prst="rect">
            <a:avLst/>
          </a:prstGeom>
          <a:solidFill>
            <a:schemeClr val="accent1"/>
          </a:solidFill>
          <a:ln w="9525">
            <a:noFill/>
            <a:miter lim="800000"/>
            <a:headEnd/>
            <a:tailEnd/>
          </a:ln>
          <a:effectLst/>
        </p:spPr>
        <p:txBody>
          <a:bodyPr wrap="none" anchor="ctr"/>
          <a:lstStyle/>
          <a:p>
            <a:pPr algn="ctr">
              <a:defRPr/>
            </a:pPr>
            <a:endParaRPr lang="en-US">
              <a:cs typeface="ＭＳ Ｐゴシック" charset="-128"/>
            </a:endParaRPr>
          </a:p>
        </p:txBody>
      </p:sp>
      <p:pic>
        <p:nvPicPr>
          <p:cNvPr id="5" name="Picture 5" descr="bar-on-side"/>
          <p:cNvPicPr>
            <a:picLocks noChangeAspect="1" noChangeArrowheads="1"/>
          </p:cNvPicPr>
          <p:nvPr/>
        </p:nvPicPr>
        <p:blipFill>
          <a:blip r:embed="rId2"/>
          <a:srcRect/>
          <a:stretch>
            <a:fillRect/>
          </a:stretch>
        </p:blipFill>
        <p:spPr bwMode="auto">
          <a:xfrm>
            <a:off x="8423275" y="0"/>
            <a:ext cx="722313" cy="6475413"/>
          </a:xfrm>
          <a:prstGeom prst="rect">
            <a:avLst/>
          </a:prstGeom>
          <a:noFill/>
          <a:ln w="9525">
            <a:noFill/>
            <a:miter lim="800000"/>
            <a:headEnd/>
            <a:tailEnd/>
          </a:ln>
        </p:spPr>
      </p:pic>
      <p:pic>
        <p:nvPicPr>
          <p:cNvPr id="6" name="Picture 6" descr="NRO_3D_1"/>
          <p:cNvPicPr>
            <a:picLocks noChangeAspect="1" noChangeArrowheads="1"/>
          </p:cNvPicPr>
          <p:nvPr/>
        </p:nvPicPr>
        <p:blipFill>
          <a:blip r:embed="rId3"/>
          <a:srcRect/>
          <a:stretch>
            <a:fillRect/>
          </a:stretch>
        </p:blipFill>
        <p:spPr bwMode="auto">
          <a:xfrm>
            <a:off x="138113" y="255588"/>
            <a:ext cx="1606550" cy="765175"/>
          </a:xfrm>
          <a:prstGeom prst="rect">
            <a:avLst/>
          </a:prstGeom>
          <a:noFill/>
          <a:ln w="9525">
            <a:noFill/>
            <a:miter lim="800000"/>
            <a:headEnd/>
            <a:tailEnd/>
          </a:ln>
        </p:spPr>
      </p:pic>
      <p:sp>
        <p:nvSpPr>
          <p:cNvPr id="7" name="Rectangle 9"/>
          <p:cNvSpPr>
            <a:spLocks noChangeArrowheads="1"/>
          </p:cNvSpPr>
          <p:nvPr/>
        </p:nvSpPr>
        <p:spPr bwMode="auto">
          <a:xfrm>
            <a:off x="7115175" y="6562725"/>
            <a:ext cx="2028825" cy="228600"/>
          </a:xfrm>
          <a:prstGeom prst="rect">
            <a:avLst/>
          </a:prstGeom>
          <a:noFill/>
          <a:ln w="9525">
            <a:noFill/>
            <a:miter lim="800000"/>
            <a:headEnd/>
            <a:tailEnd/>
          </a:ln>
          <a:effectLst/>
        </p:spPr>
        <p:txBody>
          <a:bodyPr/>
          <a:lstStyle/>
          <a:p>
            <a:pPr algn="r">
              <a:defRPr/>
            </a:pPr>
            <a:endParaRPr lang="pt-BR" sz="1200">
              <a:solidFill>
                <a:schemeClr val="tx1"/>
              </a:solidFill>
              <a:latin typeface="Arial Black" charset="0"/>
              <a:cs typeface="ＭＳ Ｐゴシック" charset="-128"/>
            </a:endParaRPr>
          </a:p>
        </p:txBody>
      </p:sp>
      <p:sp>
        <p:nvSpPr>
          <p:cNvPr id="968707" name="Rectangle 3"/>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968708"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354763"/>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0" y="0"/>
            <a:ext cx="6705600" cy="6354763"/>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228600" y="1374775"/>
            <a:ext cx="3975100" cy="4979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356100" y="1374775"/>
            <a:ext cx="3975100" cy="4979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7682" name="Rectangle 2"/>
          <p:cNvSpPr>
            <a:spLocks noChangeArrowheads="1"/>
          </p:cNvSpPr>
          <p:nvPr/>
        </p:nvSpPr>
        <p:spPr bwMode="auto">
          <a:xfrm>
            <a:off x="0" y="6477000"/>
            <a:ext cx="9144000" cy="381000"/>
          </a:xfrm>
          <a:prstGeom prst="rect">
            <a:avLst/>
          </a:prstGeom>
          <a:solidFill>
            <a:schemeClr val="accent1"/>
          </a:solidFill>
          <a:ln w="9525">
            <a:noFill/>
            <a:miter lim="800000"/>
            <a:headEnd/>
            <a:tailEnd/>
          </a:ln>
          <a:effectLst/>
        </p:spPr>
        <p:txBody>
          <a:bodyPr wrap="none" anchor="ctr"/>
          <a:lstStyle/>
          <a:p>
            <a:pPr algn="ctr">
              <a:defRPr/>
            </a:pPr>
            <a:endParaRPr lang="en-US" sz="2400">
              <a:solidFill>
                <a:schemeClr val="tx1"/>
              </a:solidFill>
              <a:latin typeface="Times New Roman" charset="0"/>
              <a:cs typeface="ＭＳ Ｐゴシック" charset="-128"/>
            </a:endParaRPr>
          </a:p>
        </p:txBody>
      </p:sp>
      <p:sp>
        <p:nvSpPr>
          <p:cNvPr id="967683" name="Rectangle 3"/>
          <p:cNvSpPr>
            <a:spLocks noGrp="1" noChangeArrowheads="1"/>
          </p:cNvSpPr>
          <p:nvPr>
            <p:ph type="title"/>
          </p:nvPr>
        </p:nvSpPr>
        <p:spPr bwMode="auto">
          <a:xfrm>
            <a:off x="0" y="0"/>
            <a:ext cx="9144000" cy="12239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228600" y="1374775"/>
            <a:ext cx="8102600" cy="4979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67687" name="Rectangle 7"/>
          <p:cNvSpPr>
            <a:spLocks noChangeArrowheads="1"/>
          </p:cNvSpPr>
          <p:nvPr/>
        </p:nvSpPr>
        <p:spPr bwMode="auto">
          <a:xfrm>
            <a:off x="7115175" y="6553200"/>
            <a:ext cx="2028825" cy="228600"/>
          </a:xfrm>
          <a:prstGeom prst="rect">
            <a:avLst/>
          </a:prstGeom>
          <a:noFill/>
          <a:ln w="9525">
            <a:noFill/>
            <a:miter lim="800000"/>
            <a:headEnd/>
            <a:tailEnd/>
          </a:ln>
          <a:effectLst/>
        </p:spPr>
        <p:txBody>
          <a:bodyPr/>
          <a:lstStyle/>
          <a:p>
            <a:pPr algn="r">
              <a:defRPr/>
            </a:pPr>
            <a:endParaRPr lang="pt-BR" sz="1200">
              <a:solidFill>
                <a:schemeClr val="tx1"/>
              </a:solidFill>
              <a:latin typeface="Arial Black" charset="0"/>
              <a:cs typeface="ＭＳ Ｐゴシック" charset="-128"/>
            </a:endParaRPr>
          </a:p>
        </p:txBody>
      </p:sp>
      <p:pic>
        <p:nvPicPr>
          <p:cNvPr id="1030" name="Picture 8" descr="bar-on-side"/>
          <p:cNvPicPr>
            <a:picLocks noChangeAspect="1" noChangeArrowheads="1"/>
          </p:cNvPicPr>
          <p:nvPr/>
        </p:nvPicPr>
        <p:blipFill>
          <a:blip r:embed="rId13"/>
          <a:srcRect/>
          <a:stretch>
            <a:fillRect/>
          </a:stretch>
        </p:blipFill>
        <p:spPr bwMode="auto">
          <a:xfrm>
            <a:off x="8423275" y="0"/>
            <a:ext cx="722313" cy="6475413"/>
          </a:xfrm>
          <a:prstGeom prst="rect">
            <a:avLst/>
          </a:prstGeom>
          <a:noFill/>
          <a:ln w="9525">
            <a:noFill/>
            <a:miter lim="800000"/>
            <a:headEnd/>
            <a:tailEnd/>
          </a:ln>
        </p:spPr>
      </p:pic>
      <p:pic>
        <p:nvPicPr>
          <p:cNvPr id="1031" name="Picture 9" descr="NRO_3D_1"/>
          <p:cNvPicPr>
            <a:picLocks noChangeAspect="1" noChangeArrowheads="1"/>
          </p:cNvPicPr>
          <p:nvPr/>
        </p:nvPicPr>
        <p:blipFill>
          <a:blip r:embed="rId14"/>
          <a:srcRect/>
          <a:stretch>
            <a:fillRect/>
          </a:stretch>
        </p:blipFill>
        <p:spPr bwMode="auto">
          <a:xfrm>
            <a:off x="138113" y="255588"/>
            <a:ext cx="1606550" cy="7651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39"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timing>
    <p:tnLst>
      <p:par>
        <p:cTn xmlns:p14="http://schemas.microsoft.com/office/powerpoint/2010/main" id="1" dur="indefinite" restart="never" nodeType="tmRoot"/>
      </p:par>
    </p:tnLst>
  </p:timing>
  <p:txStyles>
    <p:titleStyle>
      <a:lvl1pPr algn="ctr" rtl="0" eaLnBrk="0" fontAlgn="base" hangingPunct="0">
        <a:spcBef>
          <a:spcPct val="0"/>
        </a:spcBef>
        <a:spcAft>
          <a:spcPct val="0"/>
        </a:spcAft>
        <a:defRPr sz="3200">
          <a:solidFill>
            <a:schemeClr val="tx2"/>
          </a:solidFill>
          <a:effectLst>
            <a:outerShdw blurRad="38100" dist="38100" dir="2700000" algn="tl">
              <a:srgbClr val="DDDDDD"/>
            </a:outerShdw>
          </a:effectLst>
          <a:latin typeface="+mj-lt"/>
          <a:ea typeface="ＭＳ Ｐゴシック" pitchFamily="-112" charset="-128"/>
          <a:cs typeface="ＭＳ Ｐゴシック" pitchFamily="-112" charset="-128"/>
        </a:defRPr>
      </a:lvl1pPr>
      <a:lvl2pPr algn="ctr" rtl="0" eaLnBrk="0" fontAlgn="base" hangingPunct="0">
        <a:spcBef>
          <a:spcPct val="0"/>
        </a:spcBef>
        <a:spcAft>
          <a:spcPct val="0"/>
        </a:spcAft>
        <a:defRPr sz="3200">
          <a:solidFill>
            <a:schemeClr val="tx2"/>
          </a:solidFill>
          <a:effectLst>
            <a:outerShdw blurRad="38100" dist="38100" dir="2700000" algn="tl">
              <a:srgbClr val="DDDDDD"/>
            </a:outerShdw>
          </a:effectLst>
          <a:latin typeface="Arial Black" pitchFamily="-107" charset="0"/>
          <a:ea typeface="ＭＳ Ｐゴシック" pitchFamily="-112" charset="-128"/>
          <a:cs typeface="ＭＳ Ｐゴシック" pitchFamily="-112" charset="-128"/>
        </a:defRPr>
      </a:lvl2pPr>
      <a:lvl3pPr algn="ctr" rtl="0" eaLnBrk="0" fontAlgn="base" hangingPunct="0">
        <a:spcBef>
          <a:spcPct val="0"/>
        </a:spcBef>
        <a:spcAft>
          <a:spcPct val="0"/>
        </a:spcAft>
        <a:defRPr sz="3200">
          <a:solidFill>
            <a:schemeClr val="tx2"/>
          </a:solidFill>
          <a:effectLst>
            <a:outerShdw blurRad="38100" dist="38100" dir="2700000" algn="tl">
              <a:srgbClr val="DDDDDD"/>
            </a:outerShdw>
          </a:effectLst>
          <a:latin typeface="Arial Black" pitchFamily="-107" charset="0"/>
          <a:ea typeface="ＭＳ Ｐゴシック" pitchFamily="-112" charset="-128"/>
          <a:cs typeface="ＭＳ Ｐゴシック" pitchFamily="-112" charset="-128"/>
        </a:defRPr>
      </a:lvl3pPr>
      <a:lvl4pPr algn="ctr" rtl="0" eaLnBrk="0" fontAlgn="base" hangingPunct="0">
        <a:spcBef>
          <a:spcPct val="0"/>
        </a:spcBef>
        <a:spcAft>
          <a:spcPct val="0"/>
        </a:spcAft>
        <a:defRPr sz="3200">
          <a:solidFill>
            <a:schemeClr val="tx2"/>
          </a:solidFill>
          <a:effectLst>
            <a:outerShdw blurRad="38100" dist="38100" dir="2700000" algn="tl">
              <a:srgbClr val="DDDDDD"/>
            </a:outerShdw>
          </a:effectLst>
          <a:latin typeface="Arial Black" pitchFamily="-107" charset="0"/>
          <a:ea typeface="ＭＳ Ｐゴシック" pitchFamily="-112" charset="-128"/>
          <a:cs typeface="ＭＳ Ｐゴシック" pitchFamily="-112" charset="-128"/>
        </a:defRPr>
      </a:lvl4pPr>
      <a:lvl5pPr algn="ctr" rtl="0" eaLnBrk="0" fontAlgn="base" hangingPunct="0">
        <a:spcBef>
          <a:spcPct val="0"/>
        </a:spcBef>
        <a:spcAft>
          <a:spcPct val="0"/>
        </a:spcAft>
        <a:defRPr sz="3200">
          <a:solidFill>
            <a:schemeClr val="tx2"/>
          </a:solidFill>
          <a:effectLst>
            <a:outerShdw blurRad="38100" dist="38100" dir="2700000" algn="tl">
              <a:srgbClr val="DDDDDD"/>
            </a:outerShdw>
          </a:effectLst>
          <a:latin typeface="Arial Black" pitchFamily="-107" charset="0"/>
          <a:ea typeface="ＭＳ Ｐゴシック" pitchFamily="-112" charset="-128"/>
          <a:cs typeface="ＭＳ Ｐゴシック" pitchFamily="-112" charset="-128"/>
        </a:defRPr>
      </a:lvl5pPr>
      <a:lvl6pPr marL="457200" algn="ctr" rtl="0" fontAlgn="base">
        <a:spcBef>
          <a:spcPct val="0"/>
        </a:spcBef>
        <a:spcAft>
          <a:spcPct val="0"/>
        </a:spcAft>
        <a:defRPr sz="3200">
          <a:solidFill>
            <a:schemeClr val="tx2"/>
          </a:solidFill>
          <a:effectLst>
            <a:outerShdw blurRad="38100" dist="38100" dir="2700000" algn="tl">
              <a:srgbClr val="DDDDDD"/>
            </a:outerShdw>
          </a:effectLst>
          <a:latin typeface="Arial Black" pitchFamily="-107" charset="0"/>
        </a:defRPr>
      </a:lvl6pPr>
      <a:lvl7pPr marL="914400" algn="ctr" rtl="0" fontAlgn="base">
        <a:spcBef>
          <a:spcPct val="0"/>
        </a:spcBef>
        <a:spcAft>
          <a:spcPct val="0"/>
        </a:spcAft>
        <a:defRPr sz="3200">
          <a:solidFill>
            <a:schemeClr val="tx2"/>
          </a:solidFill>
          <a:effectLst>
            <a:outerShdw blurRad="38100" dist="38100" dir="2700000" algn="tl">
              <a:srgbClr val="DDDDDD"/>
            </a:outerShdw>
          </a:effectLst>
          <a:latin typeface="Arial Black" pitchFamily="-107" charset="0"/>
        </a:defRPr>
      </a:lvl7pPr>
      <a:lvl8pPr marL="1371600" algn="ctr" rtl="0" fontAlgn="base">
        <a:spcBef>
          <a:spcPct val="0"/>
        </a:spcBef>
        <a:spcAft>
          <a:spcPct val="0"/>
        </a:spcAft>
        <a:defRPr sz="3200">
          <a:solidFill>
            <a:schemeClr val="tx2"/>
          </a:solidFill>
          <a:effectLst>
            <a:outerShdw blurRad="38100" dist="38100" dir="2700000" algn="tl">
              <a:srgbClr val="DDDDDD"/>
            </a:outerShdw>
          </a:effectLst>
          <a:latin typeface="Arial Black" pitchFamily="-107" charset="0"/>
        </a:defRPr>
      </a:lvl8pPr>
      <a:lvl9pPr marL="1828800" algn="ctr" rtl="0" fontAlgn="base">
        <a:spcBef>
          <a:spcPct val="0"/>
        </a:spcBef>
        <a:spcAft>
          <a:spcPct val="0"/>
        </a:spcAft>
        <a:defRPr sz="3200">
          <a:solidFill>
            <a:schemeClr val="tx2"/>
          </a:solidFill>
          <a:effectLst>
            <a:outerShdw blurRad="38100" dist="38100" dir="2700000" algn="tl">
              <a:srgbClr val="DDDDDD"/>
            </a:outerShdw>
          </a:effectLst>
          <a:latin typeface="Arial Black" pitchFamily="-107"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12" charset="-128"/>
          <a:cs typeface="ＭＳ Ｐゴシック" pitchFamily="-112"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7"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07"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7"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7"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07"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7"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7"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www.nro.ne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5586" name="Rectangle 2"/>
          <p:cNvSpPr>
            <a:spLocks noGrp="1" noChangeArrowheads="1"/>
          </p:cNvSpPr>
          <p:nvPr>
            <p:ph type="ctrTitle"/>
          </p:nvPr>
        </p:nvSpPr>
        <p:spPr>
          <a:xfrm>
            <a:off x="609600" y="1905000"/>
            <a:ext cx="7772400" cy="1470025"/>
          </a:xfrm>
        </p:spPr>
        <p:txBody>
          <a:bodyPr/>
          <a:lstStyle/>
          <a:p>
            <a:pPr eaLnBrk="1" hangingPunct="1">
              <a:defRPr/>
            </a:pPr>
            <a:r>
              <a:rPr lang="en-US" dirty="0">
                <a:ea typeface="ＭＳ Ｐゴシック" charset="-128"/>
                <a:cs typeface="ＭＳ Ｐゴシック" charset="-128"/>
              </a:rPr>
              <a:t>NRO report</a:t>
            </a:r>
          </a:p>
        </p:txBody>
      </p:sp>
      <p:sp>
        <p:nvSpPr>
          <p:cNvPr id="15363" name="Rectangle 3"/>
          <p:cNvSpPr>
            <a:spLocks noGrp="1" noChangeArrowheads="1"/>
          </p:cNvSpPr>
          <p:nvPr>
            <p:ph type="subTitle" idx="1"/>
          </p:nvPr>
        </p:nvSpPr>
        <p:spPr>
          <a:xfrm>
            <a:off x="1066800" y="3733800"/>
            <a:ext cx="6400800" cy="1752600"/>
          </a:xfrm>
        </p:spPr>
        <p:txBody>
          <a:bodyPr/>
          <a:lstStyle/>
          <a:p>
            <a:pPr eaLnBrk="1" hangingPunct="1"/>
            <a:r>
              <a:rPr lang="en-US" sz="2400" dirty="0" smtClean="0">
                <a:ea typeface="ＭＳ Ｐゴシック" charset="-128"/>
              </a:rPr>
              <a:t>Axel Pawlik</a:t>
            </a:r>
          </a:p>
          <a:p>
            <a:pPr eaLnBrk="1" hangingPunct="1"/>
            <a:r>
              <a:rPr lang="en-US" sz="2400" dirty="0" smtClean="0">
                <a:ea typeface="ＭＳ Ｐゴシック" charset="-128"/>
              </a:rPr>
              <a:t>NRO </a:t>
            </a:r>
            <a:r>
              <a:rPr lang="en-US" sz="2400" smtClean="0">
                <a:ea typeface="ＭＳ Ｐゴシック" charset="-128"/>
              </a:rPr>
              <a:t>Executive Council</a:t>
            </a:r>
            <a:endParaRPr lang="en-US" dirty="0" smtClean="0">
              <a:ea typeface="ＭＳ Ｐゴシック" charset="-128"/>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6898" name="Rectangle 2"/>
          <p:cNvSpPr>
            <a:spLocks noGrp="1" noChangeArrowheads="1"/>
          </p:cNvSpPr>
          <p:nvPr>
            <p:ph type="title"/>
          </p:nvPr>
        </p:nvSpPr>
        <p:spPr/>
        <p:txBody>
          <a:bodyPr/>
          <a:lstStyle/>
          <a:p>
            <a:pPr eaLnBrk="1" hangingPunct="1"/>
            <a:r>
              <a:rPr lang="en-US" dirty="0" smtClean="0">
                <a:effectLst>
                  <a:outerShdw blurRad="38100" dist="38100" dir="2700000" algn="tl">
                    <a:srgbClr val="C0C0C0"/>
                  </a:outerShdw>
                </a:effectLst>
                <a:ea typeface="ＭＳ Ｐゴシック" charset="-128"/>
              </a:rPr>
              <a:t>     </a:t>
            </a:r>
            <a:r>
              <a:rPr lang="en-US" sz="2800" dirty="0" smtClean="0">
                <a:effectLst>
                  <a:outerShdw blurRad="38100" dist="38100" dir="2700000" algn="tl">
                    <a:srgbClr val="C0C0C0"/>
                  </a:outerShdw>
                </a:effectLst>
                <a:ea typeface="ＭＳ Ｐゴシック" charset="-128"/>
              </a:rPr>
              <a:t>Ongoing activities in 2011</a:t>
            </a:r>
          </a:p>
        </p:txBody>
      </p:sp>
      <p:sp>
        <p:nvSpPr>
          <p:cNvPr id="28675" name="Rectangle 3"/>
          <p:cNvSpPr>
            <a:spLocks noGrp="1" noChangeArrowheads="1"/>
          </p:cNvSpPr>
          <p:nvPr>
            <p:ph type="body" idx="1"/>
          </p:nvPr>
        </p:nvSpPr>
        <p:spPr>
          <a:xfrm>
            <a:off x="395288" y="764877"/>
            <a:ext cx="8137525" cy="5832475"/>
          </a:xfrm>
        </p:spPr>
        <p:txBody>
          <a:bodyPr>
            <a:normAutofit lnSpcReduction="10000"/>
          </a:bodyPr>
          <a:lstStyle/>
          <a:p>
            <a:pPr eaLnBrk="1" hangingPunct="1">
              <a:lnSpc>
                <a:spcPct val="90000"/>
              </a:lnSpc>
              <a:buFontTx/>
              <a:buNone/>
            </a:pPr>
            <a:endParaRPr lang="en-US" sz="2800" dirty="0" smtClean="0">
              <a:ea typeface="ＭＳ Ｐゴシック" charset="-128"/>
            </a:endParaRPr>
          </a:p>
          <a:p>
            <a:pPr eaLnBrk="1" hangingPunct="1">
              <a:lnSpc>
                <a:spcPct val="90000"/>
              </a:lnSpc>
            </a:pPr>
            <a:r>
              <a:rPr lang="en-US" sz="2800" dirty="0" smtClean="0">
                <a:ea typeface="ＭＳ Ｐゴシック" charset="-128"/>
              </a:rPr>
              <a:t>Engineering Coordination</a:t>
            </a:r>
          </a:p>
          <a:p>
            <a:pPr lvl="1" eaLnBrk="1" hangingPunct="1">
              <a:lnSpc>
                <a:spcPct val="90000"/>
              </a:lnSpc>
            </a:pPr>
            <a:r>
              <a:rPr lang="en-US" sz="2400" dirty="0" smtClean="0">
                <a:ea typeface="ＭＳ Ｐゴシック" charset="-128"/>
              </a:rPr>
              <a:t>Focus on Resource Certification (RPKI) implementation coordination</a:t>
            </a:r>
          </a:p>
          <a:p>
            <a:pPr eaLnBrk="1" hangingPunct="1">
              <a:lnSpc>
                <a:spcPct val="90000"/>
              </a:lnSpc>
            </a:pPr>
            <a:endParaRPr lang="en-US" sz="2800" dirty="0" smtClean="0">
              <a:ea typeface="ＭＳ Ｐゴシック" charset="-128"/>
            </a:endParaRPr>
          </a:p>
          <a:p>
            <a:pPr eaLnBrk="1" hangingPunct="1">
              <a:lnSpc>
                <a:spcPct val="90000"/>
              </a:lnSpc>
            </a:pPr>
            <a:r>
              <a:rPr lang="en-US" sz="2800" dirty="0" smtClean="0">
                <a:ea typeface="ＭＳ Ｐゴシック" charset="-128"/>
              </a:rPr>
              <a:t>NRO workshop in 3-8 February, Miami, Florida</a:t>
            </a:r>
          </a:p>
          <a:p>
            <a:pPr lvl="1" eaLnBrk="1" hangingPunct="1">
              <a:lnSpc>
                <a:spcPct val="90000"/>
              </a:lnSpc>
            </a:pPr>
            <a:r>
              <a:rPr lang="en-US" sz="2400" dirty="0" smtClean="0">
                <a:ea typeface="ＭＳ Ｐゴシック" charset="-128"/>
              </a:rPr>
              <a:t>Hosted by ARIN</a:t>
            </a:r>
          </a:p>
          <a:p>
            <a:pPr lvl="1" eaLnBrk="1" hangingPunct="1">
              <a:lnSpc>
                <a:spcPct val="90000"/>
              </a:lnSpc>
            </a:pPr>
            <a:r>
              <a:rPr lang="en-US" sz="2400" dirty="0" smtClean="0">
                <a:ea typeface="ＭＳ Ｐゴシック" charset="-128"/>
              </a:rPr>
              <a:t>Concurrent with ICANN/IANA distribution of last 5 /8s</a:t>
            </a:r>
          </a:p>
          <a:p>
            <a:pPr lvl="1" eaLnBrk="1" hangingPunct="1">
              <a:lnSpc>
                <a:spcPct val="90000"/>
              </a:lnSpc>
            </a:pPr>
            <a:r>
              <a:rPr lang="en-US" sz="2400" dirty="0" smtClean="0">
                <a:ea typeface="ＭＳ Ｐゴシック" charset="-128"/>
              </a:rPr>
              <a:t>Met with ICANN, ISOC, IAB &amp; IETF (I*) Executives</a:t>
            </a:r>
          </a:p>
          <a:p>
            <a:pPr lvl="1" eaLnBrk="1" hangingPunct="1">
              <a:lnSpc>
                <a:spcPct val="90000"/>
              </a:lnSpc>
            </a:pPr>
            <a:endParaRPr lang="en-US" dirty="0">
              <a:ea typeface="ＭＳ Ｐゴシック" charset="-128"/>
              <a:cs typeface="ＭＳ Ｐゴシック" pitchFamily="-112" charset="-128"/>
            </a:endParaRPr>
          </a:p>
          <a:p>
            <a:pPr eaLnBrk="1" hangingPunct="1">
              <a:lnSpc>
                <a:spcPct val="90000"/>
              </a:lnSpc>
            </a:pPr>
            <a:r>
              <a:rPr lang="en-US" sz="2800" dirty="0">
                <a:ea typeface="ＭＳ Ｐゴシック" charset="-128"/>
              </a:rPr>
              <a:t>NRO EC retreat, </a:t>
            </a:r>
            <a:r>
              <a:rPr lang="en-US" sz="2800" dirty="0" smtClean="0">
                <a:ea typeface="ＭＳ Ｐゴシック" charset="-128"/>
              </a:rPr>
              <a:t>16-17 August, Montevideo</a:t>
            </a:r>
          </a:p>
          <a:p>
            <a:pPr lvl="1" eaLnBrk="1" hangingPunct="1">
              <a:lnSpc>
                <a:spcPct val="90000"/>
              </a:lnSpc>
            </a:pPr>
            <a:r>
              <a:rPr lang="en-US" sz="2400" dirty="0" smtClean="0">
                <a:ea typeface="ＭＳ Ｐゴシック" charset="-128"/>
              </a:rPr>
              <a:t>Hosted by LACNIC</a:t>
            </a:r>
          </a:p>
          <a:p>
            <a:pPr lvl="1" eaLnBrk="1" hangingPunct="1">
              <a:lnSpc>
                <a:spcPct val="90000"/>
              </a:lnSpc>
              <a:buNone/>
            </a:pPr>
            <a:endParaRPr lang="en-US" dirty="0" smtClean="0">
              <a:ea typeface="ＭＳ Ｐゴシック" charset="-128"/>
            </a:endParaRPr>
          </a:p>
          <a:p>
            <a:pPr eaLnBrk="1" hangingPunct="1">
              <a:lnSpc>
                <a:spcPct val="90000"/>
              </a:lnSpc>
            </a:pPr>
            <a:r>
              <a:rPr lang="en-US" sz="2800" dirty="0" smtClean="0">
                <a:ea typeface="ＭＳ Ｐゴシック" charset="-128"/>
              </a:rPr>
              <a:t>I* </a:t>
            </a:r>
            <a:r>
              <a:rPr lang="en-US" sz="2800" dirty="0" smtClean="0">
                <a:ea typeface="ＭＳ Ｐゴシック" charset="-128"/>
              </a:rPr>
              <a:t>meeting 29-30 </a:t>
            </a:r>
            <a:r>
              <a:rPr lang="en-US" sz="2800" dirty="0" smtClean="0">
                <a:ea typeface="ＭＳ Ｐゴシック" charset="-128"/>
              </a:rPr>
              <a:t>November, Miami, Florida</a:t>
            </a:r>
          </a:p>
          <a:p>
            <a:pPr marL="457200" lvl="1" indent="0" eaLnBrk="1" hangingPunct="1">
              <a:lnSpc>
                <a:spcPct val="90000"/>
              </a:lnSpc>
              <a:buNone/>
            </a:pPr>
            <a:endParaRPr lang="en-US" sz="2400" dirty="0">
              <a:ea typeface="ＭＳ Ｐゴシック" charset="-128"/>
            </a:endParaRPr>
          </a:p>
          <a:p>
            <a:pPr eaLnBrk="1" hangingPunct="1">
              <a:lnSpc>
                <a:spcPct val="90000"/>
              </a:lnSpc>
              <a:buFontTx/>
              <a:buNone/>
            </a:pPr>
            <a:endParaRPr lang="en-US" sz="2800" dirty="0" smtClean="0">
              <a:ea typeface="ＭＳ Ｐゴシック" charset="-128"/>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543800" cy="1223963"/>
          </a:xfrm>
        </p:spPr>
        <p:txBody>
          <a:bodyPr/>
          <a:lstStyle/>
          <a:p>
            <a:r>
              <a:rPr lang="en-US" dirty="0" smtClean="0">
                <a:effectLst>
                  <a:outerShdw blurRad="38100" dist="38100" dir="2700000" algn="tl">
                    <a:srgbClr val="C0C0C0"/>
                  </a:outerShdw>
                </a:effectLst>
                <a:ea typeface="ＭＳ Ｐゴシック" charset="-128"/>
              </a:rPr>
              <a:t>NRO Retreat Topics</a:t>
            </a:r>
          </a:p>
        </p:txBody>
      </p:sp>
      <p:sp>
        <p:nvSpPr>
          <p:cNvPr id="30723" name="Content Placeholder 2"/>
          <p:cNvSpPr>
            <a:spLocks noGrp="1"/>
          </p:cNvSpPr>
          <p:nvPr>
            <p:ph idx="1"/>
          </p:nvPr>
        </p:nvSpPr>
        <p:spPr/>
        <p:txBody>
          <a:bodyPr/>
          <a:lstStyle/>
          <a:p>
            <a:r>
              <a:rPr lang="en-US" dirty="0" smtClean="0">
                <a:ea typeface="ＭＳ Ｐゴシック" charset="-128"/>
              </a:rPr>
              <a:t>Agreement to establish an NRO Public Affairs Coordination Group</a:t>
            </a:r>
          </a:p>
          <a:p>
            <a:r>
              <a:rPr lang="en-US" dirty="0" smtClean="0">
                <a:ea typeface="ＭＳ Ｐゴシック" charset="-128"/>
              </a:rPr>
              <a:t>Review &amp; Discussion of RPKI plans</a:t>
            </a:r>
          </a:p>
          <a:p>
            <a:pPr lvl="1"/>
            <a:r>
              <a:rPr lang="en-US" dirty="0" smtClean="0">
                <a:ea typeface="ＭＳ Ｐゴシック" charset="-128"/>
              </a:rPr>
              <a:t>Technical coordination</a:t>
            </a:r>
          </a:p>
          <a:p>
            <a:pPr lvl="1"/>
            <a:r>
              <a:rPr lang="en-US" dirty="0" smtClean="0">
                <a:ea typeface="ＭＳ Ｐゴシック" charset="-128"/>
              </a:rPr>
              <a:t>Review of regional discussions / concerns</a:t>
            </a:r>
            <a:endParaRPr lang="en-US" dirty="0">
              <a:ea typeface="ＭＳ Ｐゴシック" charset="-128"/>
            </a:endParaRPr>
          </a:p>
          <a:p>
            <a:r>
              <a:rPr lang="en-US" dirty="0" smtClean="0">
                <a:ea typeface="ＭＳ Ｐゴシック" charset="-128"/>
              </a:rPr>
              <a:t>Ongoing ASO Review Initiative</a:t>
            </a:r>
          </a:p>
          <a:p>
            <a:r>
              <a:rPr lang="en-US" dirty="0" smtClean="0">
                <a:ea typeface="ＭＳ Ｐゴシック" charset="-128"/>
              </a:rPr>
              <a:t>Legacy Space</a:t>
            </a:r>
          </a:p>
          <a:p>
            <a:pPr lvl="1"/>
            <a:r>
              <a:rPr lang="en-US" dirty="0" smtClean="0">
                <a:ea typeface="ＭＳ Ｐゴシック" charset="-128"/>
              </a:rPr>
              <a:t>Interregional coordination</a:t>
            </a:r>
          </a:p>
          <a:p>
            <a:endParaRPr lang="en-US" dirty="0" smtClean="0">
              <a:ea typeface="ＭＳ Ｐゴシック" charset="-128"/>
            </a:endParaRPr>
          </a:p>
          <a:p>
            <a:endParaRPr lang="en-US" dirty="0" smtClean="0">
              <a:ea typeface="ＭＳ Ｐゴシック" charset="-128"/>
            </a:endParaRPr>
          </a:p>
          <a:p>
            <a:pPr lvl="1"/>
            <a:endParaRPr lang="en-US" dirty="0" smtClean="0">
              <a:ea typeface="ＭＳ Ｐゴシック"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effectLst>
                  <a:outerShdw blurRad="38100" dist="38100" dir="2700000" algn="tl">
                    <a:srgbClr val="C0C0C0"/>
                  </a:outerShdw>
                </a:effectLst>
                <a:ea typeface="ＭＳ Ｐゴシック" charset="-128"/>
              </a:rPr>
              <a:t>         Recent Communications</a:t>
            </a:r>
          </a:p>
        </p:txBody>
      </p:sp>
      <p:sp>
        <p:nvSpPr>
          <p:cNvPr id="3" name="Marcador de contenido 2"/>
          <p:cNvSpPr>
            <a:spLocks noGrp="1"/>
          </p:cNvSpPr>
          <p:nvPr>
            <p:ph idx="1"/>
          </p:nvPr>
        </p:nvSpPr>
        <p:spPr/>
        <p:txBody>
          <a:bodyPr>
            <a:normAutofit lnSpcReduction="10000"/>
          </a:bodyPr>
          <a:lstStyle/>
          <a:p>
            <a:pPr>
              <a:lnSpc>
                <a:spcPct val="80000"/>
              </a:lnSpc>
              <a:buFontTx/>
              <a:buNone/>
            </a:pPr>
            <a:endParaRPr lang="es-ES_tradnl" sz="2200" dirty="0" smtClean="0">
              <a:ea typeface="ＭＳ Ｐゴシック" charset="-128"/>
            </a:endParaRPr>
          </a:p>
          <a:p>
            <a:pPr>
              <a:lnSpc>
                <a:spcPct val="80000"/>
              </a:lnSpc>
            </a:pPr>
            <a:r>
              <a:rPr lang="es-ES_tradnl" sz="2200" dirty="0" smtClean="0">
                <a:ea typeface="ＭＳ Ｐゴシック" charset="-128"/>
              </a:rPr>
              <a:t>2011 Correspondence</a:t>
            </a:r>
          </a:p>
          <a:p>
            <a:pPr lvl="1">
              <a:lnSpc>
                <a:spcPct val="90000"/>
              </a:lnSpc>
            </a:pPr>
            <a:r>
              <a:rPr lang="es-ES_tradnl" sz="2000" dirty="0" err="1" smtClean="0">
                <a:ea typeface="ＭＳ Ｐゴシック" charset="-128"/>
              </a:rPr>
              <a:t>Letter</a:t>
            </a:r>
            <a:r>
              <a:rPr lang="es-ES_tradnl" sz="2000" dirty="0" smtClean="0">
                <a:ea typeface="ＭＳ Ｐゴシック" charset="-128"/>
              </a:rPr>
              <a:t> </a:t>
            </a:r>
            <a:r>
              <a:rPr lang="es-ES_tradnl" sz="2000" dirty="0" err="1" smtClean="0">
                <a:ea typeface="ＭＳ Ｐゴシック" charset="-128"/>
              </a:rPr>
              <a:t>to</a:t>
            </a:r>
            <a:r>
              <a:rPr lang="es-ES_tradnl" sz="2000" dirty="0" smtClean="0">
                <a:ea typeface="ＭＳ Ｐゴシック" charset="-128"/>
              </a:rPr>
              <a:t> ICANN </a:t>
            </a:r>
            <a:r>
              <a:rPr lang="es-ES_tradnl" sz="2000" dirty="0" err="1" smtClean="0">
                <a:ea typeface="ＭＳ Ｐゴシック" charset="-128"/>
              </a:rPr>
              <a:t>about</a:t>
            </a:r>
            <a:r>
              <a:rPr lang="es-ES_tradnl" sz="2000" dirty="0" smtClean="0">
                <a:ea typeface="ＭＳ Ｐゴシック" charset="-128"/>
              </a:rPr>
              <a:t> IANA </a:t>
            </a:r>
            <a:r>
              <a:rPr lang="es-ES_tradnl" sz="2000" dirty="0" err="1" smtClean="0">
                <a:ea typeface="ＭＳ Ｐゴシック" charset="-128"/>
              </a:rPr>
              <a:t>contract</a:t>
            </a:r>
            <a:endParaRPr lang="es-ES_tradnl" sz="2000" dirty="0" smtClean="0">
              <a:ea typeface="ＭＳ Ｐゴシック" charset="-128"/>
            </a:endParaRPr>
          </a:p>
          <a:p>
            <a:pPr lvl="1">
              <a:lnSpc>
                <a:spcPct val="90000"/>
              </a:lnSpc>
            </a:pPr>
            <a:r>
              <a:rPr lang="es-ES_tradnl" sz="2000" dirty="0" smtClean="0">
                <a:ea typeface="ＭＳ Ｐゴシック" charset="-128"/>
              </a:rPr>
              <a:t>Letter to ICANN inviting them to hold talks about the implementation of a RPKI single trust anchor</a:t>
            </a:r>
          </a:p>
          <a:p>
            <a:pPr lvl="1">
              <a:lnSpc>
                <a:spcPct val="90000"/>
              </a:lnSpc>
            </a:pPr>
            <a:r>
              <a:rPr lang="es-ES_tradnl" sz="2000" dirty="0" err="1" smtClean="0">
                <a:ea typeface="ＭＳ Ｐゴシック" charset="-128"/>
              </a:rPr>
              <a:t>Comments</a:t>
            </a:r>
            <a:r>
              <a:rPr lang="es-ES_tradnl" sz="2000" dirty="0" smtClean="0">
                <a:ea typeface="ＭＳ Ｐゴシック" charset="-128"/>
              </a:rPr>
              <a:t> </a:t>
            </a:r>
            <a:r>
              <a:rPr lang="es-ES_tradnl" sz="2000" dirty="0" err="1" smtClean="0">
                <a:ea typeface="ＭＳ Ｐゴシック" charset="-128"/>
              </a:rPr>
              <a:t>to</a:t>
            </a:r>
            <a:r>
              <a:rPr lang="es-ES_tradnl" sz="2000" dirty="0" smtClean="0">
                <a:ea typeface="ＭＳ Ｐゴシック" charset="-128"/>
              </a:rPr>
              <a:t> </a:t>
            </a:r>
            <a:r>
              <a:rPr lang="es-ES_tradnl" sz="2000" dirty="0" err="1" smtClean="0">
                <a:ea typeface="ＭＳ Ｐゴシック" charset="-128"/>
              </a:rPr>
              <a:t>the</a:t>
            </a:r>
            <a:r>
              <a:rPr lang="es-ES_tradnl" sz="2000" dirty="0" smtClean="0">
                <a:ea typeface="ＭＳ Ｐゴシック" charset="-128"/>
              </a:rPr>
              <a:t> US </a:t>
            </a:r>
            <a:r>
              <a:rPr lang="es-ES_tradnl" sz="2000" dirty="0" err="1" smtClean="0">
                <a:ea typeface="ＭＳ Ｐゴシック" charset="-128"/>
              </a:rPr>
              <a:t>DoC</a:t>
            </a:r>
            <a:r>
              <a:rPr lang="es-ES_tradnl" sz="2000" dirty="0" smtClean="0">
                <a:ea typeface="ＭＳ Ｐゴシック" charset="-128"/>
              </a:rPr>
              <a:t> </a:t>
            </a:r>
            <a:r>
              <a:rPr lang="es-ES_tradnl" sz="2000" dirty="0" err="1" smtClean="0">
                <a:ea typeface="ＭＳ Ｐゴシック" charset="-128"/>
              </a:rPr>
              <a:t>NoI</a:t>
            </a:r>
            <a:r>
              <a:rPr lang="es-ES_tradnl" sz="2000" dirty="0" smtClean="0">
                <a:ea typeface="ＭＳ Ｐゴシック" charset="-128"/>
              </a:rPr>
              <a:t> </a:t>
            </a:r>
            <a:r>
              <a:rPr lang="es-ES_tradnl" sz="2000" dirty="0" err="1" smtClean="0">
                <a:ea typeface="ＭＳ Ｐゴシック" charset="-128"/>
              </a:rPr>
              <a:t>on</a:t>
            </a:r>
            <a:r>
              <a:rPr lang="es-ES_tradnl" sz="2000" dirty="0" smtClean="0">
                <a:ea typeface="ＭＳ Ｐゴシック" charset="-128"/>
              </a:rPr>
              <a:t> IANA </a:t>
            </a:r>
            <a:r>
              <a:rPr lang="es-ES_tradnl" sz="2000" dirty="0" err="1" smtClean="0">
                <a:ea typeface="ＭＳ Ｐゴシック" charset="-128"/>
              </a:rPr>
              <a:t>contract</a:t>
            </a:r>
            <a:r>
              <a:rPr lang="es-ES_tradnl" sz="2000" dirty="0" smtClean="0">
                <a:ea typeface="ＭＳ Ｐゴシック" charset="-128"/>
              </a:rPr>
              <a:t>. </a:t>
            </a:r>
          </a:p>
          <a:p>
            <a:pPr lvl="2">
              <a:lnSpc>
                <a:spcPct val="90000"/>
              </a:lnSpc>
            </a:pPr>
            <a:r>
              <a:rPr lang="es-ES_tradnl" sz="1600" dirty="0" smtClean="0">
                <a:ea typeface="ＭＳ Ｐゴシック" charset="-128"/>
              </a:rPr>
              <a:t>No </a:t>
            </a:r>
            <a:r>
              <a:rPr lang="es-ES_tradnl" sz="1600" dirty="0" err="1" smtClean="0">
                <a:ea typeface="ＭＳ Ｐゴシック" charset="-128"/>
              </a:rPr>
              <a:t>expansion</a:t>
            </a:r>
            <a:r>
              <a:rPr lang="es-ES_tradnl" sz="1600" dirty="0" smtClean="0">
                <a:ea typeface="ＭＳ Ｐゴシック" charset="-128"/>
              </a:rPr>
              <a:t> of IANA </a:t>
            </a:r>
            <a:r>
              <a:rPr lang="es-ES_tradnl" sz="1600" dirty="0" err="1" smtClean="0">
                <a:ea typeface="ＭＳ Ｐゴシック" charset="-128"/>
              </a:rPr>
              <a:t>functions</a:t>
            </a:r>
            <a:endParaRPr lang="es-ES_tradnl" sz="1600" dirty="0" smtClean="0">
              <a:ea typeface="ＭＳ Ｐゴシック" charset="-128"/>
            </a:endParaRPr>
          </a:p>
          <a:p>
            <a:pPr lvl="2">
              <a:lnSpc>
                <a:spcPct val="90000"/>
              </a:lnSpc>
            </a:pPr>
            <a:r>
              <a:rPr lang="es-ES_tradnl" sz="1600" dirty="0" smtClean="0">
                <a:ea typeface="ＭＳ Ｐゴシック" charset="-128"/>
              </a:rPr>
              <a:t>Support ICANN as the performer of IANA functions</a:t>
            </a:r>
          </a:p>
          <a:p>
            <a:pPr lvl="2">
              <a:lnSpc>
                <a:spcPct val="90000"/>
              </a:lnSpc>
            </a:pPr>
            <a:r>
              <a:rPr lang="es-ES_tradnl" sz="1600" dirty="0" smtClean="0">
                <a:ea typeface="ＭＳ Ｐゴシック" charset="-128"/>
              </a:rPr>
              <a:t>Support keeping the IANA functions together</a:t>
            </a:r>
          </a:p>
          <a:p>
            <a:pPr lvl="2">
              <a:lnSpc>
                <a:spcPct val="90000"/>
              </a:lnSpc>
            </a:pPr>
            <a:r>
              <a:rPr lang="es-ES_tradnl" sz="1600" dirty="0" smtClean="0">
                <a:ea typeface="ＭＳ Ｐゴシック" charset="-128"/>
              </a:rPr>
              <a:t>Suggest less formal agreement</a:t>
            </a:r>
          </a:p>
          <a:p>
            <a:pPr lvl="1">
              <a:lnSpc>
                <a:spcPct val="90000"/>
              </a:lnSpc>
            </a:pPr>
            <a:r>
              <a:rPr lang="es-ES_tradnl" sz="2000" dirty="0" smtClean="0">
                <a:ea typeface="ＭＳ Ｐゴシック" charset="-128"/>
              </a:rPr>
              <a:t>Letter to ITU about NRO/ITU relationship.</a:t>
            </a:r>
          </a:p>
          <a:p>
            <a:pPr lvl="1">
              <a:lnSpc>
                <a:spcPct val="90000"/>
              </a:lnSpc>
            </a:pPr>
            <a:r>
              <a:rPr lang="es-ES_tradnl" sz="2000" dirty="0" smtClean="0">
                <a:ea typeface="ＭＳ Ｐゴシック" charset="-128"/>
              </a:rPr>
              <a:t>Letter to ICANN proposing a meeting to evaluate the progresses made in technical discussions about RPKI GTA and to discuss future steps.</a:t>
            </a:r>
          </a:p>
          <a:p>
            <a:pPr lvl="1">
              <a:lnSpc>
                <a:spcPct val="80000"/>
              </a:lnSpc>
            </a:pPr>
            <a:endParaRPr lang="es-ES_tradnl" sz="2000" dirty="0" smtClean="0">
              <a:ea typeface="ＭＳ Ｐゴシック" charset="-128"/>
            </a:endParaRPr>
          </a:p>
          <a:p>
            <a:pPr>
              <a:lnSpc>
                <a:spcPct val="80000"/>
              </a:lnSpc>
            </a:pPr>
            <a:r>
              <a:rPr lang="es-ES_tradnl" sz="2200" dirty="0" err="1" smtClean="0">
                <a:ea typeface="ＭＳ Ｐゴシック" charset="-128"/>
              </a:rPr>
              <a:t>All</a:t>
            </a:r>
            <a:r>
              <a:rPr lang="es-ES_tradnl" sz="2200" dirty="0" smtClean="0">
                <a:ea typeface="ＭＳ Ｐゴシック" charset="-128"/>
              </a:rPr>
              <a:t> </a:t>
            </a:r>
            <a:r>
              <a:rPr lang="es-ES_tradnl" sz="2200" dirty="0" err="1" smtClean="0">
                <a:ea typeface="ＭＳ Ｐゴシック" charset="-128"/>
              </a:rPr>
              <a:t>statements</a:t>
            </a:r>
            <a:r>
              <a:rPr lang="es-ES_tradnl" sz="2200" dirty="0" smtClean="0">
                <a:ea typeface="ＭＳ Ｐゴシック" charset="-128"/>
              </a:rPr>
              <a:t> and </a:t>
            </a:r>
            <a:r>
              <a:rPr lang="es-ES_tradnl" sz="2200" dirty="0" err="1" smtClean="0">
                <a:ea typeface="ＭＳ Ｐゴシック" charset="-128"/>
              </a:rPr>
              <a:t>correspondence</a:t>
            </a:r>
            <a:r>
              <a:rPr lang="es-ES_tradnl" sz="2200" dirty="0" smtClean="0">
                <a:ea typeface="ＭＳ Ｐゴシック" charset="-128"/>
              </a:rPr>
              <a:t> </a:t>
            </a:r>
            <a:r>
              <a:rPr lang="es-ES_tradnl" sz="2200" dirty="0" err="1" smtClean="0">
                <a:ea typeface="ＭＳ Ｐゴシック" charset="-128"/>
              </a:rPr>
              <a:t>with</a:t>
            </a:r>
            <a:r>
              <a:rPr lang="es-ES_tradnl" sz="2200" dirty="0" smtClean="0">
                <a:ea typeface="ＭＳ Ｐゴシック" charset="-128"/>
              </a:rPr>
              <a:t> </a:t>
            </a:r>
            <a:r>
              <a:rPr lang="es-ES_tradnl" sz="2200" dirty="0" err="1" smtClean="0">
                <a:ea typeface="ＭＳ Ｐゴシック" charset="-128"/>
              </a:rPr>
              <a:t>other</a:t>
            </a:r>
            <a:r>
              <a:rPr lang="es-ES_tradnl" sz="2200" dirty="0" smtClean="0">
                <a:ea typeface="ＭＳ Ｐゴシック" charset="-128"/>
              </a:rPr>
              <a:t> </a:t>
            </a:r>
            <a:r>
              <a:rPr lang="es-ES_tradnl" sz="2200" dirty="0" err="1" smtClean="0">
                <a:ea typeface="ＭＳ Ｐゴシック" charset="-128"/>
              </a:rPr>
              <a:t>organizations</a:t>
            </a:r>
            <a:r>
              <a:rPr lang="es-ES_tradnl" sz="2200" dirty="0" smtClean="0">
                <a:ea typeface="ＭＳ Ｐゴシック" charset="-128"/>
              </a:rPr>
              <a:t> are </a:t>
            </a:r>
            <a:r>
              <a:rPr lang="es-ES_tradnl" sz="2200" dirty="0" err="1" smtClean="0">
                <a:ea typeface="ＭＳ Ｐゴシック" charset="-128"/>
              </a:rPr>
              <a:t>available</a:t>
            </a:r>
            <a:r>
              <a:rPr lang="es-ES_tradnl" sz="2200" dirty="0" smtClean="0">
                <a:ea typeface="ＭＳ Ｐゴシック" charset="-128"/>
              </a:rPr>
              <a:t> </a:t>
            </a:r>
            <a:r>
              <a:rPr lang="es-ES_tradnl" sz="2200" dirty="0" err="1" smtClean="0">
                <a:ea typeface="ＭＳ Ｐゴシック" charset="-128"/>
              </a:rPr>
              <a:t>on</a:t>
            </a:r>
            <a:r>
              <a:rPr lang="es-ES_tradnl" sz="2200" dirty="0" smtClean="0">
                <a:ea typeface="ＭＳ Ｐゴシック" charset="-128"/>
              </a:rPr>
              <a:t> </a:t>
            </a:r>
            <a:r>
              <a:rPr lang="es-ES_tradnl" sz="2200" dirty="0" err="1" smtClean="0">
                <a:ea typeface="ＭＳ Ｐゴシック" charset="-128"/>
              </a:rPr>
              <a:t>the</a:t>
            </a:r>
            <a:r>
              <a:rPr lang="es-ES_tradnl" sz="2200" dirty="0" smtClean="0">
                <a:ea typeface="ＭＳ Ｐゴシック" charset="-128"/>
              </a:rPr>
              <a:t> NRO </a:t>
            </a:r>
            <a:r>
              <a:rPr lang="es-ES_tradnl" sz="2200" dirty="0" err="1" smtClean="0">
                <a:ea typeface="ＭＳ Ｐゴシック" charset="-128"/>
              </a:rPr>
              <a:t>website</a:t>
            </a:r>
            <a:r>
              <a:rPr lang="es-ES_tradnl" sz="2200" dirty="0" smtClean="0">
                <a:ea typeface="ＭＳ Ｐゴシック" charset="-128"/>
              </a:rPr>
              <a:t>.</a:t>
            </a:r>
          </a:p>
          <a:p>
            <a:pPr lvl="2">
              <a:lnSpc>
                <a:spcPct val="80000"/>
              </a:lnSpc>
            </a:pPr>
            <a:endParaRPr lang="es-ES_tradnl" sz="1700" dirty="0" smtClean="0">
              <a:ea typeface="ＭＳ Ｐゴシック"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3826" name="Rectangle 2"/>
          <p:cNvSpPr>
            <a:spLocks noGrp="1" noChangeArrowheads="1"/>
          </p:cNvSpPr>
          <p:nvPr>
            <p:ph type="ctrTitle"/>
          </p:nvPr>
        </p:nvSpPr>
        <p:spPr>
          <a:xfrm>
            <a:off x="381000" y="1905000"/>
            <a:ext cx="7772400" cy="1470025"/>
          </a:xfrm>
        </p:spPr>
        <p:txBody>
          <a:bodyPr/>
          <a:lstStyle/>
          <a:p>
            <a:pPr eaLnBrk="1" hangingPunct="1"/>
            <a:r>
              <a:rPr lang="en-US" smtClean="0">
                <a:solidFill>
                  <a:schemeClr val="tx1"/>
                </a:solidFill>
                <a:effectLst>
                  <a:outerShdw blurRad="38100" dist="38100" dir="2700000" algn="tl">
                    <a:srgbClr val="C0C0C0"/>
                  </a:outerShdw>
                </a:effectLst>
                <a:ea typeface="ＭＳ Ｐゴシック" charset="-128"/>
              </a:rPr>
              <a:t>Thank You</a:t>
            </a:r>
            <a:endParaRPr lang="en-US" smtClean="0">
              <a:effectLst>
                <a:outerShdw blurRad="38100" dist="38100" dir="2700000" algn="tl">
                  <a:srgbClr val="C0C0C0"/>
                </a:outerShdw>
              </a:effectLst>
              <a:ea typeface="ＭＳ Ｐゴシック" charset="-128"/>
            </a:endParaRPr>
          </a:p>
        </p:txBody>
      </p:sp>
      <p:sp>
        <p:nvSpPr>
          <p:cNvPr id="32771" name="Rectangle 3"/>
          <p:cNvSpPr>
            <a:spLocks noGrp="1" noChangeArrowheads="1"/>
          </p:cNvSpPr>
          <p:nvPr>
            <p:ph type="subTitle" idx="1"/>
          </p:nvPr>
        </p:nvSpPr>
        <p:spPr>
          <a:xfrm>
            <a:off x="914400" y="3733800"/>
            <a:ext cx="6400800" cy="1752600"/>
          </a:xfrm>
        </p:spPr>
        <p:txBody>
          <a:bodyPr/>
          <a:lstStyle/>
          <a:p>
            <a:pPr eaLnBrk="1" hangingPunct="1"/>
            <a:endParaRPr lang="en-US" smtClean="0">
              <a:ea typeface="ＭＳ Ｐゴシック" charset="-128"/>
              <a:hlinkClick r:id="rId3"/>
            </a:endParaRPr>
          </a:p>
          <a:p>
            <a:pPr eaLnBrk="1" hangingPunct="1"/>
            <a:r>
              <a:rPr lang="en-US" smtClean="0">
                <a:ea typeface="ＭＳ Ｐゴシック" charset="-128"/>
                <a:hlinkClick r:id="rId3"/>
              </a:rPr>
              <a:t>http://www.nro.net</a:t>
            </a:r>
            <a:endParaRPr lang="en-US" smtClean="0">
              <a:ea typeface="ＭＳ Ｐゴシック" charset="-128"/>
            </a:endParaRPr>
          </a:p>
          <a:p>
            <a:pPr eaLnBrk="1" hangingPunct="1"/>
            <a:endParaRPr lang="en-US" smtClean="0">
              <a:ea typeface="ＭＳ Ｐゴシック" charset="-128"/>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42" name="Rectangle 2"/>
          <p:cNvSpPr>
            <a:spLocks noGrp="1" noChangeArrowheads="1"/>
          </p:cNvSpPr>
          <p:nvPr>
            <p:ph type="title"/>
          </p:nvPr>
        </p:nvSpPr>
        <p:spPr/>
        <p:txBody>
          <a:bodyPr/>
          <a:lstStyle/>
          <a:p>
            <a:pPr eaLnBrk="1" hangingPunct="1">
              <a:defRPr/>
            </a:pPr>
            <a:r>
              <a:rPr lang="en-US">
                <a:ea typeface="ＭＳ Ｐゴシック" charset="-128"/>
                <a:cs typeface="ＭＳ Ｐゴシック" charset="-128"/>
              </a:rPr>
              <a:t>What is the NRO?</a:t>
            </a:r>
          </a:p>
        </p:txBody>
      </p:sp>
      <p:sp>
        <p:nvSpPr>
          <p:cNvPr id="17411" name="Rectangle 3"/>
          <p:cNvSpPr>
            <a:spLocks noGrp="1" noChangeArrowheads="1"/>
          </p:cNvSpPr>
          <p:nvPr>
            <p:ph type="body" idx="1"/>
          </p:nvPr>
        </p:nvSpPr>
        <p:spPr/>
        <p:txBody>
          <a:bodyPr/>
          <a:lstStyle/>
          <a:p>
            <a:pPr eaLnBrk="1" hangingPunct="1"/>
            <a:r>
              <a:rPr lang="en-US" sz="2800" dirty="0" smtClean="0">
                <a:ea typeface="ＭＳ Ｐゴシック" charset="-128"/>
              </a:rPr>
              <a:t>Number Resource </a:t>
            </a:r>
            <a:r>
              <a:rPr lang="en-US" sz="2800" dirty="0" err="1" smtClean="0">
                <a:ea typeface="ＭＳ Ｐゴシック" charset="-128"/>
              </a:rPr>
              <a:t>Organisation</a:t>
            </a:r>
            <a:endParaRPr lang="en-US" sz="2800" dirty="0" smtClean="0">
              <a:ea typeface="ＭＳ Ｐゴシック" charset="-128"/>
            </a:endParaRPr>
          </a:p>
          <a:p>
            <a:pPr lvl="1" eaLnBrk="1" hangingPunct="1"/>
            <a:r>
              <a:rPr lang="en-US" sz="2400" dirty="0" smtClean="0">
                <a:ea typeface="ＭＳ Ｐゴシック" charset="-128"/>
              </a:rPr>
              <a:t>Vehicle for RIR cooperation and representation</a:t>
            </a:r>
          </a:p>
          <a:p>
            <a:pPr eaLnBrk="1" hangingPunct="1"/>
            <a:r>
              <a:rPr lang="en-US" sz="2800" dirty="0" smtClean="0">
                <a:ea typeface="ＭＳ Ｐゴシック" charset="-128"/>
              </a:rPr>
              <a:t>Formed for the purposes of:</a:t>
            </a:r>
          </a:p>
          <a:p>
            <a:pPr lvl="1" eaLnBrk="1" hangingPunct="1"/>
            <a:r>
              <a:rPr lang="en-US" sz="2400" dirty="0" smtClean="0">
                <a:ea typeface="ＭＳ Ｐゴシック" charset="-128"/>
              </a:rPr>
              <a:t>protecting the unallocated Number Resource pool</a:t>
            </a:r>
          </a:p>
          <a:p>
            <a:pPr lvl="1" eaLnBrk="1" hangingPunct="1"/>
            <a:r>
              <a:rPr lang="en-US" sz="2400" dirty="0" smtClean="0">
                <a:ea typeface="ＭＳ Ｐゴシック" charset="-128"/>
              </a:rPr>
              <a:t>promoting and protecting the bottom-up policy development process</a:t>
            </a:r>
          </a:p>
          <a:p>
            <a:pPr lvl="1" eaLnBrk="1" hangingPunct="1"/>
            <a:r>
              <a:rPr lang="en-US" sz="2400" dirty="0" smtClean="0">
                <a:ea typeface="ＭＳ Ｐゴシック" charset="-128"/>
              </a:rPr>
              <a:t>acting as a focal point for Internet community input into the RIR system</a:t>
            </a:r>
          </a:p>
          <a:p>
            <a:pPr eaLnBrk="1" hangingPunct="1"/>
            <a:r>
              <a:rPr lang="en-US" sz="2800" dirty="0" smtClean="0"/>
              <a:t>Fulfills </a:t>
            </a:r>
            <a:r>
              <a:rPr lang="en-US" sz="2800" dirty="0"/>
              <a:t>the role, responsibilities and functions of the ASO </a:t>
            </a:r>
            <a:r>
              <a:rPr lang="en-US" sz="2800" dirty="0" smtClean="0">
                <a:ea typeface="ＭＳ Ｐゴシック" charset="-128"/>
              </a:rPr>
              <a:t>within ICANN framework</a:t>
            </a:r>
          </a:p>
          <a:p>
            <a:pPr lvl="1" eaLnBrk="1" hangingPunct="1"/>
            <a:r>
              <a:rPr lang="en-US" sz="2400" dirty="0" smtClean="0">
                <a:ea typeface="ＭＳ Ｐゴシック" charset="-128"/>
              </a:rPr>
              <a:t>By ICANN/ASO </a:t>
            </a:r>
            <a:r>
              <a:rPr lang="en-US" sz="2400" dirty="0" err="1" smtClean="0">
                <a:ea typeface="ＭＳ Ｐゴシック" charset="-128"/>
              </a:rPr>
              <a:t>MoU</a:t>
            </a:r>
            <a:r>
              <a:rPr lang="en-US" sz="2400" dirty="0" smtClean="0">
                <a:ea typeface="ＭＳ Ｐゴシック" charset="-128"/>
              </a:rPr>
              <a:t> signed on 21 October 2004</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0754" name="Rectangle 2"/>
          <p:cNvSpPr>
            <a:spLocks noGrp="1" noChangeArrowheads="1"/>
          </p:cNvSpPr>
          <p:nvPr>
            <p:ph type="title"/>
          </p:nvPr>
        </p:nvSpPr>
        <p:spPr/>
        <p:txBody>
          <a:bodyPr/>
          <a:lstStyle/>
          <a:p>
            <a:pPr eaLnBrk="1" hangingPunct="1"/>
            <a:r>
              <a:rPr lang="en-US" smtClean="0">
                <a:effectLst>
                  <a:outerShdw blurRad="38100" dist="38100" dir="2700000" algn="tl">
                    <a:srgbClr val="C0C0C0"/>
                  </a:outerShdw>
                </a:effectLst>
                <a:ea typeface="ＭＳ Ｐゴシック" charset="-128"/>
              </a:rPr>
              <a:t>NRO 2011</a:t>
            </a:r>
          </a:p>
        </p:txBody>
      </p:sp>
      <p:sp>
        <p:nvSpPr>
          <p:cNvPr id="19459" name="Rectangle 3"/>
          <p:cNvSpPr>
            <a:spLocks noGrp="1" noChangeArrowheads="1"/>
          </p:cNvSpPr>
          <p:nvPr>
            <p:ph type="body" idx="1"/>
          </p:nvPr>
        </p:nvSpPr>
        <p:spPr/>
        <p:txBody>
          <a:bodyPr>
            <a:normAutofit/>
          </a:bodyPr>
          <a:lstStyle/>
          <a:p>
            <a:pPr eaLnBrk="1" hangingPunct="1"/>
            <a:r>
              <a:rPr lang="en-US" sz="2800" dirty="0" smtClean="0">
                <a:ea typeface="ＭＳ Ｐゴシック" charset="-128"/>
              </a:rPr>
              <a:t>Current office holders</a:t>
            </a:r>
          </a:p>
          <a:p>
            <a:pPr lvl="1" eaLnBrk="1" hangingPunct="1"/>
            <a:r>
              <a:rPr lang="en-US" sz="2400" dirty="0" smtClean="0">
                <a:ea typeface="ＭＳ Ｐゴシック" charset="-128"/>
              </a:rPr>
              <a:t>Chairman: </a:t>
            </a:r>
            <a:r>
              <a:rPr lang="en-US" sz="2400" dirty="0">
                <a:ea typeface="ＭＳ Ｐゴシック" charset="-128"/>
              </a:rPr>
              <a:t>John Curran, ARIN</a:t>
            </a:r>
          </a:p>
          <a:p>
            <a:pPr lvl="1" eaLnBrk="1" hangingPunct="1"/>
            <a:r>
              <a:rPr lang="en-US" sz="2400" dirty="0" smtClean="0">
                <a:ea typeface="ＭＳ Ｐゴシック" charset="-128"/>
              </a:rPr>
              <a:t>Secretary</a:t>
            </a:r>
            <a:r>
              <a:rPr lang="en-US" sz="2400" dirty="0" smtClean="0">
                <a:ea typeface="ＭＳ Ｐゴシック" charset="-128"/>
              </a:rPr>
              <a:t>: </a:t>
            </a:r>
            <a:r>
              <a:rPr lang="en-US" sz="2400" dirty="0">
                <a:ea typeface="ＭＳ Ｐゴシック" charset="-128"/>
              </a:rPr>
              <a:t>Paul Wilson, APNIC</a:t>
            </a:r>
          </a:p>
          <a:p>
            <a:pPr lvl="1" eaLnBrk="1" hangingPunct="1"/>
            <a:r>
              <a:rPr lang="en-US" sz="2400" dirty="0" smtClean="0">
                <a:ea typeface="ＭＳ Ｐゴシック" charset="-128"/>
              </a:rPr>
              <a:t>Treasurer</a:t>
            </a:r>
            <a:r>
              <a:rPr lang="en-US" sz="2400" dirty="0" smtClean="0">
                <a:ea typeface="ＭＳ Ｐゴシック" charset="-128"/>
              </a:rPr>
              <a:t>: </a:t>
            </a:r>
            <a:r>
              <a:rPr lang="en-US" sz="2400" dirty="0" err="1" smtClean="0">
                <a:ea typeface="ＭＳ Ｐゴシック" charset="-128"/>
              </a:rPr>
              <a:t>Adiel</a:t>
            </a:r>
            <a:r>
              <a:rPr lang="en-US" sz="2400" dirty="0" smtClean="0">
                <a:ea typeface="ＭＳ Ｐゴシック" charset="-128"/>
              </a:rPr>
              <a:t> </a:t>
            </a:r>
            <a:r>
              <a:rPr lang="en-US" sz="2400" dirty="0" err="1" smtClean="0">
                <a:ea typeface="ＭＳ Ｐゴシック" charset="-128"/>
              </a:rPr>
              <a:t>Akplogan</a:t>
            </a:r>
            <a:r>
              <a:rPr lang="en-US" sz="2400" dirty="0" smtClean="0">
                <a:ea typeface="ＭＳ Ｐゴシック" charset="-128"/>
              </a:rPr>
              <a:t>, </a:t>
            </a:r>
            <a:r>
              <a:rPr lang="en-US" sz="2400" dirty="0" err="1" smtClean="0">
                <a:ea typeface="ＭＳ Ｐゴシック" charset="-128"/>
              </a:rPr>
              <a:t>AfriNIC</a:t>
            </a:r>
            <a:endParaRPr lang="en-US" sz="2400" dirty="0" smtClean="0">
              <a:ea typeface="ＭＳ Ｐゴシック" charset="-128"/>
            </a:endParaRPr>
          </a:p>
          <a:p>
            <a:pPr eaLnBrk="1" hangingPunct="1"/>
            <a:r>
              <a:rPr lang="en-US" sz="2800" dirty="0" smtClean="0">
                <a:ea typeface="ＭＳ Ｐゴシック" charset="-128"/>
              </a:rPr>
              <a:t>NRO Coordination Groups</a:t>
            </a:r>
          </a:p>
          <a:p>
            <a:pPr lvl="1" eaLnBrk="1" hangingPunct="1"/>
            <a:r>
              <a:rPr lang="en-US" sz="2400" dirty="0" smtClean="0">
                <a:ea typeface="ＭＳ Ｐゴシック" charset="-128"/>
              </a:rPr>
              <a:t>Engineering Coordination Group (ECG)</a:t>
            </a:r>
          </a:p>
          <a:p>
            <a:pPr lvl="1" eaLnBrk="1" hangingPunct="1"/>
            <a:r>
              <a:rPr lang="en-US" sz="2400" dirty="0" smtClean="0">
                <a:ea typeface="ＭＳ Ｐゴシック" charset="-128"/>
              </a:rPr>
              <a:t>Communications Coordination Group (CCG)</a:t>
            </a:r>
          </a:p>
          <a:p>
            <a:pPr lvl="1" eaLnBrk="1" hangingPunct="1"/>
            <a:r>
              <a:rPr lang="en-US" sz="2400" dirty="0" smtClean="0">
                <a:ea typeface="ＭＳ Ｐゴシック" charset="-128"/>
              </a:rPr>
              <a:t>Public Affairs Coordination Group (PACG) </a:t>
            </a:r>
          </a:p>
          <a:p>
            <a:pPr lvl="1" eaLnBrk="1" hangingPunct="1"/>
            <a:r>
              <a:rPr lang="en-US" sz="2400" dirty="0" smtClean="0">
                <a:ea typeface="ＭＳ Ｐゴシック" charset="-128"/>
              </a:rPr>
              <a:t>Registration Services Managers (RSM</a:t>
            </a:r>
          </a:p>
          <a:p>
            <a:pPr lvl="1" eaLnBrk="1" hangingPunct="1">
              <a:buFontTx/>
              <a:buNone/>
            </a:pPr>
            <a:endParaRPr lang="en-US" dirty="0" smtClean="0">
              <a:ea typeface="ＭＳ Ｐゴシック" charset="-128"/>
            </a:endParaRPr>
          </a:p>
          <a:p>
            <a:pPr lvl="2" eaLnBrk="1" hangingPunct="1">
              <a:buFontTx/>
              <a:buNone/>
            </a:pPr>
            <a:endParaRPr lang="en-US" dirty="0" smtClean="0">
              <a:ea typeface="ＭＳ Ｐゴシック" charset="-128"/>
            </a:endParaRPr>
          </a:p>
          <a:p>
            <a:pPr lvl="1" eaLnBrk="1" hangingPunct="1"/>
            <a:endParaRPr lang="en-US" i="1" dirty="0" smtClean="0">
              <a:ea typeface="ＭＳ Ｐゴシック" charset="-128"/>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Century Gothic"/>
              </a:rPr>
              <a:t>About the ASO:</a:t>
            </a:r>
            <a:br>
              <a:rPr lang="en-US" dirty="0">
                <a:cs typeface="Century Gothic"/>
              </a:rPr>
            </a:br>
            <a:r>
              <a:rPr lang="en-US" dirty="0">
                <a:cs typeface="Century Gothic"/>
              </a:rPr>
              <a:t>The Address Council</a:t>
            </a:r>
            <a:endParaRPr lang="en-US" dirty="0"/>
          </a:p>
        </p:txBody>
      </p:sp>
      <p:sp>
        <p:nvSpPr>
          <p:cNvPr id="3" name="Content Placeholder 2"/>
          <p:cNvSpPr>
            <a:spLocks noGrp="1"/>
          </p:cNvSpPr>
          <p:nvPr>
            <p:ph idx="1"/>
          </p:nvPr>
        </p:nvSpPr>
        <p:spPr/>
        <p:txBody>
          <a:bodyPr/>
          <a:lstStyle/>
          <a:p>
            <a:pPr eaLnBrk="1" hangingPunct="1"/>
            <a:r>
              <a:rPr lang="en-US" sz="2400" dirty="0"/>
              <a:t>Comprised of 15 elected and appointed individuals from all 5 regions</a:t>
            </a:r>
          </a:p>
          <a:p>
            <a:pPr eaLnBrk="1" hangingPunct="1"/>
            <a:r>
              <a:rPr lang="en-US" sz="2400" dirty="0"/>
              <a:t>Independent body separate from RIR management and board to:</a:t>
            </a:r>
          </a:p>
          <a:p>
            <a:pPr marL="903288" lvl="1" indent="-514350" eaLnBrk="1" hangingPunct="1">
              <a:buFont typeface="+mj-lt"/>
              <a:buAutoNum type="arabicPeriod"/>
            </a:pPr>
            <a:r>
              <a:rPr lang="en-US" sz="2400" dirty="0"/>
              <a:t>Oversee global </a:t>
            </a:r>
            <a:r>
              <a:rPr lang="en-US" sz="2400" dirty="0" smtClean="0"/>
              <a:t>number resource policy work</a:t>
            </a:r>
          </a:p>
          <a:p>
            <a:pPr marL="903288" lvl="1" indent="-514350" eaLnBrk="1" hangingPunct="1">
              <a:buFont typeface="+mj-lt"/>
              <a:buAutoNum type="arabicPeriod"/>
            </a:pPr>
            <a:r>
              <a:rPr lang="en-US" sz="2400" dirty="0" smtClean="0"/>
              <a:t>Appoint 2 Directors to the ICANN Board </a:t>
            </a:r>
          </a:p>
          <a:p>
            <a:pPr marL="903288" lvl="1" indent="-514350" eaLnBrk="1" hangingPunct="1">
              <a:buFont typeface="+mj-lt"/>
              <a:buAutoNum type="arabicPeriod"/>
            </a:pPr>
            <a:r>
              <a:rPr lang="en-US" sz="2400" dirty="0" smtClean="0"/>
              <a:t>Serve </a:t>
            </a:r>
            <a:r>
              <a:rPr lang="en-US" sz="2400" dirty="0"/>
              <a:t>on </a:t>
            </a:r>
            <a:r>
              <a:rPr lang="en-US" sz="2400" dirty="0" smtClean="0"/>
              <a:t>various ICANN bodies as needed: </a:t>
            </a:r>
            <a:r>
              <a:rPr lang="en-US" sz="2400" dirty="0"/>
              <a:t/>
            </a:r>
            <a:br>
              <a:rPr lang="en-US" sz="2400" dirty="0"/>
            </a:br>
            <a:r>
              <a:rPr lang="en-US" sz="2400" dirty="0" smtClean="0"/>
              <a:t>(e.g. ICANN Nominating Committee, Affirmation of Commitment Review Teams)</a:t>
            </a:r>
            <a:endParaRPr lang="en-US" sz="2400" dirty="0"/>
          </a:p>
          <a:p>
            <a:pPr marL="903288" lvl="1" indent="-514350" eaLnBrk="1" hangingPunct="1">
              <a:buFont typeface="+mj-lt"/>
              <a:buAutoNum type="arabicPeriod"/>
            </a:pPr>
            <a:r>
              <a:rPr lang="en-US" sz="2400" dirty="0"/>
              <a:t>Advise ICANN Board on number resource matters</a:t>
            </a:r>
          </a:p>
          <a:p>
            <a:endParaRPr lang="en-US" dirty="0"/>
          </a:p>
        </p:txBody>
      </p:sp>
    </p:spTree>
    <p:extLst>
      <p:ext uri="{BB962C8B-B14F-4D97-AF65-F5344CB8AC3E}">
        <p14:creationId xmlns:p14="http://schemas.microsoft.com/office/powerpoint/2010/main" val="2812255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ASO Address Council</a:t>
            </a:r>
            <a:endParaRPr lang="en-US" dirty="0"/>
          </a:p>
        </p:txBody>
      </p:sp>
      <p:sp>
        <p:nvSpPr>
          <p:cNvPr id="3" name="Content Placeholder 2"/>
          <p:cNvSpPr>
            <a:spLocks noGrp="1"/>
          </p:cNvSpPr>
          <p:nvPr>
            <p:ph idx="1"/>
          </p:nvPr>
        </p:nvSpPr>
        <p:spPr/>
        <p:txBody>
          <a:bodyPr/>
          <a:lstStyle/>
          <a:p>
            <a:pPr marL="0" indent="0">
              <a:buNone/>
            </a:pPr>
            <a:r>
              <a:rPr lang="en-US" sz="1800" dirty="0"/>
              <a:t>Fiona </a:t>
            </a:r>
            <a:r>
              <a:rPr lang="en-US" sz="1800" dirty="0" err="1" smtClean="0"/>
              <a:t>Asonga</a:t>
            </a:r>
            <a:r>
              <a:rPr lang="en-US" sz="1800" dirty="0" smtClean="0"/>
              <a:t>  			</a:t>
            </a:r>
            <a:r>
              <a:rPr lang="en-US" sz="1800" dirty="0" err="1" smtClean="0"/>
              <a:t>AfriNIC</a:t>
            </a:r>
            <a:endParaRPr lang="en-US" sz="1800" dirty="0" smtClean="0"/>
          </a:p>
          <a:p>
            <a:pPr marL="0" indent="0">
              <a:buNone/>
            </a:pPr>
            <a:r>
              <a:rPr lang="en-US" sz="1800" dirty="0" smtClean="0"/>
              <a:t>* Alan </a:t>
            </a:r>
            <a:r>
              <a:rPr lang="en-US" sz="1800" dirty="0"/>
              <a:t>Barrett – (VICE CHAIR) </a:t>
            </a:r>
            <a:r>
              <a:rPr lang="en-US" sz="1800" dirty="0" smtClean="0"/>
              <a:t> 	</a:t>
            </a:r>
            <a:r>
              <a:rPr lang="en-US" sz="1800" dirty="0" err="1" smtClean="0"/>
              <a:t>AfriNIC</a:t>
            </a:r>
            <a:r>
              <a:rPr lang="en-US" sz="1800" dirty="0"/>
              <a:t>	</a:t>
            </a:r>
          </a:p>
          <a:p>
            <a:pPr marL="0" indent="0">
              <a:buNone/>
            </a:pPr>
            <a:r>
              <a:rPr lang="en-US" sz="1800" dirty="0" smtClean="0"/>
              <a:t>Douglas </a:t>
            </a:r>
            <a:r>
              <a:rPr lang="en-US" sz="1800" dirty="0"/>
              <a:t>	</a:t>
            </a:r>
            <a:r>
              <a:rPr lang="en-US" sz="1800" dirty="0" err="1" smtClean="0"/>
              <a:t>Onyango</a:t>
            </a:r>
            <a:r>
              <a:rPr lang="en-US" sz="1800" dirty="0" smtClean="0"/>
              <a:t>	</a:t>
            </a:r>
            <a:r>
              <a:rPr lang="en-US" sz="1800" dirty="0" smtClean="0"/>
              <a:t>	</a:t>
            </a:r>
            <a:r>
              <a:rPr lang="en-US" sz="1800" dirty="0" err="1" smtClean="0"/>
              <a:t>AfriNIC</a:t>
            </a:r>
            <a:r>
              <a:rPr lang="en-US" sz="1800" dirty="0"/>
              <a:t>	</a:t>
            </a:r>
            <a:endParaRPr lang="en-US" sz="1800" dirty="0" smtClean="0"/>
          </a:p>
          <a:p>
            <a:pPr marL="0" indent="0">
              <a:buNone/>
            </a:pPr>
            <a:r>
              <a:rPr lang="en-US" sz="1800" dirty="0" err="1" smtClean="0"/>
              <a:t>Naresh</a:t>
            </a:r>
            <a:r>
              <a:rPr lang="en-US" sz="1800" dirty="0" smtClean="0"/>
              <a:t> </a:t>
            </a:r>
            <a:r>
              <a:rPr lang="en-US" sz="1800" dirty="0" err="1" smtClean="0"/>
              <a:t>Ajwani</a:t>
            </a:r>
            <a:r>
              <a:rPr lang="en-US" sz="1800" dirty="0"/>
              <a:t>	</a:t>
            </a:r>
            <a:r>
              <a:rPr lang="en-US" sz="1800" dirty="0" smtClean="0"/>
              <a:t>	</a:t>
            </a:r>
            <a:r>
              <a:rPr lang="en-US" sz="1800" dirty="0"/>
              <a:t>	</a:t>
            </a:r>
            <a:r>
              <a:rPr lang="en-US" sz="1800" dirty="0" smtClean="0"/>
              <a:t>APNIC</a:t>
            </a:r>
            <a:endParaRPr lang="en-US" sz="1800" dirty="0"/>
          </a:p>
          <a:p>
            <a:pPr marL="0" indent="0">
              <a:buNone/>
            </a:pPr>
            <a:r>
              <a:rPr lang="en-US" sz="1800" dirty="0" smtClean="0"/>
              <a:t>Tomohiro </a:t>
            </a:r>
            <a:r>
              <a:rPr lang="en-US" sz="1800" dirty="0" smtClean="0"/>
              <a:t>Fujisaki</a:t>
            </a:r>
            <a:r>
              <a:rPr lang="en-US" sz="1800" dirty="0"/>
              <a:t>	</a:t>
            </a:r>
            <a:r>
              <a:rPr lang="en-US" sz="1800" dirty="0" smtClean="0"/>
              <a:t>	</a:t>
            </a:r>
            <a:r>
              <a:rPr lang="en-US" sz="1800" dirty="0" smtClean="0"/>
              <a:t>	APNIC</a:t>
            </a:r>
            <a:r>
              <a:rPr lang="en-US" sz="1800" dirty="0"/>
              <a:t>	</a:t>
            </a:r>
            <a:endParaRPr lang="en-US" sz="1800" dirty="0" smtClean="0"/>
          </a:p>
          <a:p>
            <a:pPr marL="0" indent="0">
              <a:buNone/>
            </a:pPr>
            <a:r>
              <a:rPr lang="en-US" sz="1800" dirty="0" smtClean="0"/>
              <a:t>* Andy </a:t>
            </a:r>
            <a:r>
              <a:rPr lang="en-US" sz="1800" dirty="0"/>
              <a:t>Linton	</a:t>
            </a:r>
            <a:r>
              <a:rPr lang="en-US" sz="1800" dirty="0" smtClean="0"/>
              <a:t>		APNIC</a:t>
            </a:r>
            <a:r>
              <a:rPr lang="en-US" sz="1800" dirty="0"/>
              <a:t>	</a:t>
            </a:r>
            <a:endParaRPr lang="en-US" sz="1800" dirty="0" smtClean="0"/>
          </a:p>
          <a:p>
            <a:pPr marL="0" indent="0">
              <a:buNone/>
            </a:pPr>
            <a:r>
              <a:rPr lang="en-US" sz="1800" dirty="0" smtClean="0"/>
              <a:t>Louis </a:t>
            </a:r>
            <a:r>
              <a:rPr lang="en-US" sz="1800" dirty="0"/>
              <a:t>Lee – (CHAIR)	</a:t>
            </a:r>
            <a:r>
              <a:rPr lang="en-US" sz="1800" dirty="0" smtClean="0"/>
              <a:t>	ARIN</a:t>
            </a:r>
            <a:r>
              <a:rPr lang="en-US" sz="1800" dirty="0"/>
              <a:t>	</a:t>
            </a:r>
            <a:endParaRPr lang="en-US" sz="1800" dirty="0" smtClean="0"/>
          </a:p>
          <a:p>
            <a:pPr marL="0" indent="0">
              <a:buNone/>
            </a:pPr>
            <a:r>
              <a:rPr lang="en-US" sz="1800" dirty="0" smtClean="0"/>
              <a:t>Jason </a:t>
            </a:r>
            <a:r>
              <a:rPr lang="en-US" sz="1800" dirty="0"/>
              <a:t>Schiller	</a:t>
            </a:r>
            <a:r>
              <a:rPr lang="en-US" sz="1800" dirty="0" smtClean="0"/>
              <a:t>		ARIN</a:t>
            </a:r>
            <a:r>
              <a:rPr lang="en-US" sz="1800" dirty="0"/>
              <a:t>	</a:t>
            </a:r>
            <a:endParaRPr lang="en-US" sz="1800" dirty="0" smtClean="0"/>
          </a:p>
          <a:p>
            <a:pPr marL="0" indent="0">
              <a:buNone/>
            </a:pPr>
            <a:r>
              <a:rPr lang="en-US" sz="1800" dirty="0" smtClean="0"/>
              <a:t>Ron </a:t>
            </a:r>
            <a:r>
              <a:rPr lang="en-US" sz="1800" dirty="0"/>
              <a:t>da </a:t>
            </a:r>
            <a:r>
              <a:rPr lang="en-US" sz="1800" dirty="0" smtClean="0"/>
              <a:t>Silva</a:t>
            </a:r>
            <a:r>
              <a:rPr lang="en-US" sz="1800" dirty="0"/>
              <a:t>	</a:t>
            </a:r>
            <a:r>
              <a:rPr lang="en-US" sz="1800" dirty="0" smtClean="0"/>
              <a:t>		ARIN</a:t>
            </a:r>
            <a:r>
              <a:rPr lang="en-US" sz="1800" dirty="0"/>
              <a:t>	</a:t>
            </a:r>
            <a:endParaRPr lang="en-US" sz="1800" dirty="0" smtClean="0"/>
          </a:p>
          <a:p>
            <a:pPr marL="0" indent="0">
              <a:buNone/>
            </a:pPr>
            <a:r>
              <a:rPr lang="en-US" sz="1800" dirty="0" err="1" smtClean="0"/>
              <a:t>Sebastián</a:t>
            </a:r>
            <a:r>
              <a:rPr lang="en-US" sz="1800" dirty="0" smtClean="0"/>
              <a:t> </a:t>
            </a:r>
            <a:r>
              <a:rPr lang="en-US" sz="1800" dirty="0" err="1"/>
              <a:t>Bellagamba</a:t>
            </a:r>
            <a:r>
              <a:rPr lang="en-US" sz="1800" dirty="0"/>
              <a:t>	</a:t>
            </a:r>
            <a:r>
              <a:rPr lang="en-US" sz="1800" dirty="0" smtClean="0"/>
              <a:t>	LACNIC</a:t>
            </a:r>
          </a:p>
          <a:p>
            <a:pPr marL="0" indent="0">
              <a:buNone/>
            </a:pPr>
            <a:r>
              <a:rPr lang="en-US" sz="1800" dirty="0" smtClean="0"/>
              <a:t>* </a:t>
            </a:r>
            <a:r>
              <a:rPr lang="en-US" sz="1800" dirty="0" err="1" smtClean="0"/>
              <a:t>Hartmut</a:t>
            </a:r>
            <a:r>
              <a:rPr lang="en-US" sz="1800" dirty="0" smtClean="0"/>
              <a:t> </a:t>
            </a:r>
            <a:r>
              <a:rPr lang="en-US" sz="1800" dirty="0"/>
              <a:t>Glaser </a:t>
            </a:r>
            <a:r>
              <a:rPr lang="en-US" sz="1800" dirty="0" smtClean="0"/>
              <a:t>		</a:t>
            </a:r>
            <a:r>
              <a:rPr lang="en-US" sz="1800" dirty="0"/>
              <a:t>	LACNIC	</a:t>
            </a:r>
            <a:endParaRPr lang="en-US" sz="1800" dirty="0" smtClean="0"/>
          </a:p>
          <a:p>
            <a:pPr marL="0" indent="0">
              <a:buNone/>
            </a:pPr>
            <a:r>
              <a:rPr lang="en-US" sz="1800" dirty="0" smtClean="0"/>
              <a:t>Alejandro Guzman</a:t>
            </a:r>
            <a:r>
              <a:rPr lang="en-US" sz="1800" dirty="0" smtClean="0"/>
              <a:t>		LACNIC</a:t>
            </a:r>
            <a:r>
              <a:rPr lang="en-US" sz="1800" dirty="0"/>
              <a:t>	</a:t>
            </a:r>
            <a:endParaRPr lang="en-US" sz="1800" dirty="0" smtClean="0"/>
          </a:p>
          <a:p>
            <a:pPr marL="0" indent="0">
              <a:buNone/>
            </a:pPr>
            <a:r>
              <a:rPr lang="en-US" sz="1800" dirty="0" smtClean="0"/>
              <a:t>Hans </a:t>
            </a:r>
            <a:r>
              <a:rPr lang="en-US" sz="1800" dirty="0" err="1"/>
              <a:t>Petter</a:t>
            </a:r>
            <a:r>
              <a:rPr lang="en-US" sz="1800" dirty="0"/>
              <a:t> </a:t>
            </a:r>
            <a:r>
              <a:rPr lang="en-US" sz="1800" dirty="0" err="1"/>
              <a:t>Holen</a:t>
            </a:r>
            <a:r>
              <a:rPr lang="en-US" sz="1800" dirty="0"/>
              <a:t>	</a:t>
            </a:r>
            <a:r>
              <a:rPr lang="en-US" sz="1800" dirty="0" smtClean="0"/>
              <a:t>	RIPE </a:t>
            </a:r>
            <a:r>
              <a:rPr lang="en-US" sz="1800" dirty="0"/>
              <a:t>NCC	</a:t>
            </a:r>
            <a:endParaRPr lang="en-US" sz="1800" dirty="0" smtClean="0"/>
          </a:p>
          <a:p>
            <a:pPr marL="0" indent="0">
              <a:buNone/>
            </a:pPr>
            <a:r>
              <a:rPr lang="en-US" sz="1800" dirty="0" smtClean="0"/>
              <a:t>Dave </a:t>
            </a:r>
            <a:r>
              <a:rPr lang="en-US" sz="1800" dirty="0" smtClean="0"/>
              <a:t>Wilson (VICE CHAIR)</a:t>
            </a:r>
            <a:r>
              <a:rPr lang="en-US" sz="1800" dirty="0" smtClean="0"/>
              <a:t>	RIPE </a:t>
            </a:r>
            <a:r>
              <a:rPr lang="en-US" sz="1800" dirty="0"/>
              <a:t>NCC	</a:t>
            </a:r>
            <a:endParaRPr lang="en-US" sz="1800" dirty="0" smtClean="0"/>
          </a:p>
          <a:p>
            <a:pPr marL="0" indent="0">
              <a:buNone/>
            </a:pPr>
            <a:r>
              <a:rPr lang="en-US" sz="1800" dirty="0" smtClean="0"/>
              <a:t>* </a:t>
            </a:r>
            <a:r>
              <a:rPr lang="en-US" sz="1800" dirty="0" err="1" smtClean="0"/>
              <a:t>Wilfried</a:t>
            </a:r>
            <a:r>
              <a:rPr lang="en-US" sz="1800" dirty="0" smtClean="0"/>
              <a:t> </a:t>
            </a:r>
            <a:r>
              <a:rPr lang="en-US" sz="1800" dirty="0" err="1"/>
              <a:t>Woeber</a:t>
            </a:r>
            <a:r>
              <a:rPr lang="en-US" sz="1800" dirty="0"/>
              <a:t> </a:t>
            </a:r>
            <a:r>
              <a:rPr lang="en-US" sz="1800" dirty="0" smtClean="0"/>
              <a:t>	</a:t>
            </a:r>
            <a:r>
              <a:rPr lang="en-US" sz="1800" dirty="0"/>
              <a:t>	RIPE NCC</a:t>
            </a:r>
          </a:p>
        </p:txBody>
      </p:sp>
    </p:spTree>
    <p:extLst>
      <p:ext uri="{BB962C8B-B14F-4D97-AF65-F5344CB8AC3E}">
        <p14:creationId xmlns:p14="http://schemas.microsoft.com/office/powerpoint/2010/main" val="3358511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06" name="Rectangle 6"/>
          <p:cNvSpPr>
            <a:spLocks noGrp="1" noChangeArrowheads="1"/>
          </p:cNvSpPr>
          <p:nvPr>
            <p:ph type="title"/>
          </p:nvPr>
        </p:nvSpPr>
        <p:spPr/>
        <p:txBody>
          <a:bodyPr/>
          <a:lstStyle/>
          <a:p>
            <a:pPr eaLnBrk="1" hangingPunct="1">
              <a:defRPr/>
            </a:pPr>
            <a:r>
              <a:rPr lang="en-US" dirty="0">
                <a:ea typeface="ＭＳ Ｐゴシック" charset="-128"/>
                <a:cs typeface="ＭＳ Ｐゴシック" charset="-128"/>
              </a:rPr>
              <a:t>ICANN / ASO</a:t>
            </a:r>
          </a:p>
        </p:txBody>
      </p:sp>
      <p:sp>
        <p:nvSpPr>
          <p:cNvPr id="21507" name="Rectangle 7"/>
          <p:cNvSpPr>
            <a:spLocks noGrp="1" noChangeArrowheads="1"/>
          </p:cNvSpPr>
          <p:nvPr>
            <p:ph type="body" idx="1"/>
          </p:nvPr>
        </p:nvSpPr>
        <p:spPr/>
        <p:txBody>
          <a:bodyPr/>
          <a:lstStyle/>
          <a:p>
            <a:pPr eaLnBrk="1" hangingPunct="1">
              <a:lnSpc>
                <a:spcPct val="80000"/>
              </a:lnSpc>
            </a:pPr>
            <a:r>
              <a:rPr lang="en-US" sz="3000" dirty="0" smtClean="0">
                <a:ea typeface="ＭＳ Ｐゴシック" charset="-128"/>
              </a:rPr>
              <a:t>NRO expenses distribution </a:t>
            </a:r>
            <a:r>
              <a:rPr lang="en-US" sz="3000" dirty="0" smtClean="0">
                <a:ea typeface="ＭＳ Ｐゴシック" charset="-128"/>
              </a:rPr>
              <a:t>2011</a:t>
            </a:r>
            <a:endParaRPr lang="en-US" sz="3000" dirty="0" smtClean="0">
              <a:ea typeface="ＭＳ Ｐゴシック" charset="-128"/>
            </a:endParaRPr>
          </a:p>
          <a:p>
            <a:pPr lvl="1" eaLnBrk="1" hangingPunct="1">
              <a:lnSpc>
                <a:spcPct val="80000"/>
              </a:lnSpc>
            </a:pPr>
            <a:r>
              <a:rPr lang="en-US" sz="2400" dirty="0" smtClean="0">
                <a:ea typeface="ＭＳ Ｐゴシック" charset="-128"/>
              </a:rPr>
              <a:t>Weighted </a:t>
            </a:r>
            <a:r>
              <a:rPr lang="en-US" sz="2400" dirty="0" smtClean="0">
                <a:ea typeface="ＭＳ Ｐゴシック" charset="-128"/>
              </a:rPr>
              <a:t>formula (being currently reviewed) </a:t>
            </a:r>
            <a:r>
              <a:rPr lang="en-US" sz="2400" dirty="0" smtClean="0">
                <a:ea typeface="ＭＳ Ｐゴシック" charset="-128"/>
              </a:rPr>
              <a:t>based on revenue and total number resources held in the region:</a:t>
            </a:r>
          </a:p>
          <a:p>
            <a:pPr marL="457200" lvl="1" indent="0" eaLnBrk="1" hangingPunct="1">
              <a:lnSpc>
                <a:spcPct val="80000"/>
              </a:lnSpc>
              <a:buNone/>
            </a:pPr>
            <a:endParaRPr lang="en-US" sz="2400" dirty="0" smtClean="0">
              <a:ea typeface="ＭＳ Ｐゴシック" charset="-128"/>
            </a:endParaRPr>
          </a:p>
          <a:p>
            <a:pPr marL="1028700" lvl="3" indent="0">
              <a:lnSpc>
                <a:spcPct val="60000"/>
              </a:lnSpc>
              <a:spcBef>
                <a:spcPct val="0"/>
              </a:spcBef>
              <a:spcAft>
                <a:spcPts val="1000"/>
              </a:spcAft>
              <a:buFontTx/>
              <a:buNone/>
            </a:pPr>
            <a:r>
              <a:rPr lang="en-US" dirty="0" err="1" smtClean="0">
                <a:latin typeface="Cambria" charset="0"/>
                <a:ea typeface="ＭＳ 明朝" charset="-128"/>
              </a:rPr>
              <a:t>AfriNIC</a:t>
            </a:r>
            <a:r>
              <a:rPr lang="en-US" dirty="0" smtClean="0">
                <a:latin typeface="Cambria" charset="0"/>
                <a:ea typeface="ＭＳ 明朝" charset="-128"/>
              </a:rPr>
              <a:t>	  </a:t>
            </a:r>
            <a:r>
              <a:rPr lang="en-US" dirty="0" smtClean="0">
                <a:latin typeface="Cambria" charset="0"/>
                <a:ea typeface="ＭＳ 明朝" charset="-128"/>
              </a:rPr>
              <a:t>4.14 </a:t>
            </a:r>
            <a:r>
              <a:rPr lang="en-US" dirty="0" smtClean="0">
                <a:latin typeface="Cambria" charset="0"/>
                <a:ea typeface="ＭＳ 明朝" charset="-128"/>
              </a:rPr>
              <a:t>%</a:t>
            </a:r>
          </a:p>
          <a:p>
            <a:pPr marL="1028700" lvl="3" indent="0">
              <a:lnSpc>
                <a:spcPct val="60000"/>
              </a:lnSpc>
              <a:spcBef>
                <a:spcPct val="0"/>
              </a:spcBef>
              <a:spcAft>
                <a:spcPts val="1000"/>
              </a:spcAft>
              <a:buFontTx/>
              <a:buNone/>
            </a:pPr>
            <a:r>
              <a:rPr lang="en-US" dirty="0" smtClean="0">
                <a:latin typeface="Cambria" charset="0"/>
                <a:ea typeface="ＭＳ 明朝" charset="-128"/>
              </a:rPr>
              <a:t>APNIC		</a:t>
            </a:r>
            <a:r>
              <a:rPr lang="en-US" dirty="0" smtClean="0">
                <a:latin typeface="Cambria" charset="0"/>
                <a:ea typeface="ＭＳ 明朝" charset="-128"/>
              </a:rPr>
              <a:t>37.50 </a:t>
            </a:r>
            <a:r>
              <a:rPr lang="en-US" dirty="0" smtClean="0">
                <a:latin typeface="Cambria" charset="0"/>
                <a:ea typeface="ＭＳ 明朝" charset="-128"/>
              </a:rPr>
              <a:t>%</a:t>
            </a:r>
          </a:p>
          <a:p>
            <a:pPr marL="1028700" lvl="3" indent="0">
              <a:lnSpc>
                <a:spcPct val="60000"/>
              </a:lnSpc>
              <a:spcBef>
                <a:spcPct val="0"/>
              </a:spcBef>
              <a:spcAft>
                <a:spcPts val="1000"/>
              </a:spcAft>
              <a:buFontTx/>
              <a:buNone/>
            </a:pPr>
            <a:r>
              <a:rPr lang="en-US" dirty="0" smtClean="0">
                <a:latin typeface="Cambria" charset="0"/>
                <a:ea typeface="ＭＳ 明朝" charset="-128"/>
              </a:rPr>
              <a:t>ARIN		</a:t>
            </a:r>
            <a:r>
              <a:rPr lang="en-US" dirty="0" smtClean="0">
                <a:latin typeface="Cambria" charset="0"/>
                <a:ea typeface="ＭＳ 明朝" charset="-128"/>
              </a:rPr>
              <a:t>18.17 </a:t>
            </a:r>
            <a:r>
              <a:rPr lang="en-US" dirty="0" smtClean="0">
                <a:latin typeface="Cambria" charset="0"/>
                <a:ea typeface="ＭＳ 明朝" charset="-128"/>
              </a:rPr>
              <a:t>%</a:t>
            </a:r>
          </a:p>
          <a:p>
            <a:pPr marL="1028700" lvl="3" indent="0">
              <a:lnSpc>
                <a:spcPct val="60000"/>
              </a:lnSpc>
              <a:spcBef>
                <a:spcPct val="0"/>
              </a:spcBef>
              <a:spcAft>
                <a:spcPts val="1000"/>
              </a:spcAft>
              <a:buFontTx/>
              <a:buNone/>
            </a:pPr>
            <a:r>
              <a:rPr lang="en-US" dirty="0" smtClean="0">
                <a:latin typeface="Cambria" charset="0"/>
                <a:ea typeface="ＭＳ 明朝" charset="-128"/>
              </a:rPr>
              <a:t>LACNIC	  </a:t>
            </a:r>
            <a:r>
              <a:rPr lang="en-US" dirty="0" smtClean="0">
                <a:latin typeface="Cambria" charset="0"/>
                <a:ea typeface="ＭＳ 明朝" charset="-128"/>
              </a:rPr>
              <a:t>6.86 </a:t>
            </a:r>
            <a:r>
              <a:rPr lang="en-US" dirty="0" smtClean="0">
                <a:latin typeface="Cambria" charset="0"/>
                <a:ea typeface="ＭＳ 明朝" charset="-128"/>
              </a:rPr>
              <a:t>%</a:t>
            </a:r>
          </a:p>
          <a:p>
            <a:pPr marL="1028700" lvl="3" indent="0">
              <a:lnSpc>
                <a:spcPct val="60000"/>
              </a:lnSpc>
              <a:spcBef>
                <a:spcPct val="0"/>
              </a:spcBef>
              <a:spcAft>
                <a:spcPts val="1000"/>
              </a:spcAft>
              <a:buFontTx/>
              <a:buNone/>
            </a:pPr>
            <a:r>
              <a:rPr lang="en-US" dirty="0" smtClean="0">
                <a:latin typeface="Cambria" charset="0"/>
                <a:ea typeface="ＭＳ 明朝" charset="-128"/>
              </a:rPr>
              <a:t>RIPE NCC	</a:t>
            </a:r>
            <a:r>
              <a:rPr lang="en-US" dirty="0" smtClean="0">
                <a:latin typeface="Cambria" charset="0"/>
                <a:ea typeface="ＭＳ 明朝" charset="-128"/>
              </a:rPr>
              <a:t>33.45 </a:t>
            </a:r>
            <a:r>
              <a:rPr lang="en-US" dirty="0" smtClean="0">
                <a:latin typeface="Cambria" charset="0"/>
                <a:ea typeface="ＭＳ 明朝" charset="-128"/>
              </a:rPr>
              <a:t>%</a:t>
            </a:r>
          </a:p>
          <a:p>
            <a:pPr lvl="2" eaLnBrk="1" hangingPunct="1">
              <a:lnSpc>
                <a:spcPct val="80000"/>
              </a:lnSpc>
              <a:buFontTx/>
              <a:buNone/>
            </a:pPr>
            <a:endParaRPr lang="en-US" sz="2200" dirty="0" smtClean="0">
              <a:ea typeface="ＭＳ Ｐゴシック" charset="-128"/>
            </a:endParaRPr>
          </a:p>
          <a:p>
            <a:pPr eaLnBrk="1" hangingPunct="1">
              <a:lnSpc>
                <a:spcPct val="80000"/>
              </a:lnSpc>
            </a:pPr>
            <a:r>
              <a:rPr lang="en-US" sz="3000" dirty="0" smtClean="0">
                <a:ea typeface="ＭＳ Ｐゴシック" charset="-128"/>
              </a:rPr>
              <a:t>NRO contribution to ICANN </a:t>
            </a:r>
          </a:p>
          <a:p>
            <a:pPr lvl="1" eaLnBrk="1" hangingPunct="1">
              <a:lnSpc>
                <a:spcPct val="80000"/>
              </a:lnSpc>
            </a:pPr>
            <a:r>
              <a:rPr lang="en-US" sz="2400" dirty="0" smtClean="0">
                <a:ea typeface="ＭＳ Ｐゴシック" charset="-128"/>
              </a:rPr>
              <a:t>The </a:t>
            </a:r>
            <a:r>
              <a:rPr lang="en-US" sz="2400" dirty="0" smtClean="0">
                <a:ea typeface="ＭＳ Ｐゴシック" charset="-128"/>
              </a:rPr>
              <a:t>NRO remains committed to a yearly contribution of $823,000.</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06" name="Rectangle 6"/>
          <p:cNvSpPr>
            <a:spLocks noGrp="1" noChangeArrowheads="1"/>
          </p:cNvSpPr>
          <p:nvPr>
            <p:ph type="title"/>
          </p:nvPr>
        </p:nvSpPr>
        <p:spPr>
          <a:xfrm>
            <a:off x="252536" y="0"/>
            <a:ext cx="9144000" cy="1223963"/>
          </a:xfrm>
        </p:spPr>
        <p:txBody>
          <a:bodyPr/>
          <a:lstStyle/>
          <a:p>
            <a:pPr eaLnBrk="1" hangingPunct="1"/>
            <a:r>
              <a:rPr lang="en-US" dirty="0" smtClean="0">
                <a:effectLst>
                  <a:outerShdw blurRad="38100" dist="38100" dir="2700000" algn="tl">
                    <a:srgbClr val="C0C0C0"/>
                  </a:outerShdw>
                </a:effectLst>
                <a:ea typeface="ＭＳ Ｐゴシック" charset="-128"/>
              </a:rPr>
              <a:t>NRO &amp; ICANN </a:t>
            </a:r>
            <a:r>
              <a:rPr lang="en-US" dirty="0" smtClean="0">
                <a:effectLst>
                  <a:outerShdw blurRad="38100" dist="38100" dir="2700000" algn="tl">
                    <a:srgbClr val="C0C0C0"/>
                  </a:outerShdw>
                </a:effectLst>
                <a:ea typeface="ＭＳ Ｐゴシック" charset="-128"/>
              </a:rPr>
              <a:t>– 2011</a:t>
            </a:r>
            <a:endParaRPr lang="en-US" dirty="0" smtClean="0">
              <a:effectLst>
                <a:outerShdw blurRad="38100" dist="38100" dir="2700000" algn="tl">
                  <a:srgbClr val="C0C0C0"/>
                </a:outerShdw>
              </a:effectLst>
              <a:ea typeface="ＭＳ Ｐゴシック" charset="-128"/>
            </a:endParaRPr>
          </a:p>
        </p:txBody>
      </p:sp>
      <p:sp>
        <p:nvSpPr>
          <p:cNvPr id="23555" name="Rectangle 7"/>
          <p:cNvSpPr>
            <a:spLocks noGrp="1" noChangeArrowheads="1"/>
          </p:cNvSpPr>
          <p:nvPr>
            <p:ph type="body" idx="1"/>
          </p:nvPr>
        </p:nvSpPr>
        <p:spPr>
          <a:xfrm>
            <a:off x="304800" y="1143000"/>
            <a:ext cx="8102600" cy="4979988"/>
          </a:xfrm>
        </p:spPr>
        <p:txBody>
          <a:bodyPr/>
          <a:lstStyle/>
          <a:p>
            <a:pPr eaLnBrk="1" hangingPunct="1"/>
            <a:r>
              <a:rPr lang="en-US" sz="2800" dirty="0" smtClean="0">
                <a:ea typeface="ＭＳ Ｐゴシック" charset="-128"/>
              </a:rPr>
              <a:t>San </a:t>
            </a:r>
            <a:r>
              <a:rPr lang="en-US" sz="2800" dirty="0" smtClean="0">
                <a:ea typeface="ＭＳ Ｐゴシック" charset="-128"/>
              </a:rPr>
              <a:t>Francisco, USA, 13-18 March 2011</a:t>
            </a:r>
          </a:p>
          <a:p>
            <a:pPr lvl="2" eaLnBrk="1" hangingPunct="1"/>
            <a:r>
              <a:rPr lang="en-US" dirty="0" smtClean="0">
                <a:ea typeface="ＭＳ Ｐゴシック" charset="-128"/>
              </a:rPr>
              <a:t>ASO AC Update to Community</a:t>
            </a:r>
          </a:p>
          <a:p>
            <a:pPr lvl="2" eaLnBrk="1" hangingPunct="1"/>
            <a:r>
              <a:rPr lang="en-US" dirty="0" smtClean="0">
                <a:ea typeface="ＭＳ Ｐゴシック" charset="-128"/>
              </a:rPr>
              <a:t>ASO AC meeting</a:t>
            </a:r>
          </a:p>
          <a:p>
            <a:pPr eaLnBrk="1" hangingPunct="1"/>
            <a:r>
              <a:rPr lang="en-US" sz="2800" dirty="0" smtClean="0">
                <a:ea typeface="ＭＳ Ｐゴシック" charset="-128"/>
              </a:rPr>
              <a:t>Singapore, 19-24 June 2011</a:t>
            </a:r>
          </a:p>
          <a:p>
            <a:pPr lvl="2" eaLnBrk="1" hangingPunct="1">
              <a:buFont typeface="Arial"/>
              <a:buChar char="•"/>
            </a:pPr>
            <a:r>
              <a:rPr lang="en-US" dirty="0">
                <a:ea typeface="ＭＳ Ｐゴシック" charset="-128"/>
              </a:rPr>
              <a:t>ASO AC </a:t>
            </a:r>
            <a:r>
              <a:rPr lang="en-US" dirty="0" smtClean="0">
                <a:ea typeface="ＭＳ Ｐゴシック" charset="-128"/>
              </a:rPr>
              <a:t>Workshop on IPv6 Addressing Activities</a:t>
            </a:r>
          </a:p>
          <a:p>
            <a:pPr lvl="2" eaLnBrk="1" hangingPunct="1">
              <a:buFont typeface="Arial"/>
              <a:buChar char="•"/>
            </a:pPr>
            <a:r>
              <a:rPr lang="en-US" dirty="0" smtClean="0">
                <a:ea typeface="ＭＳ Ｐゴシック" charset="-128"/>
              </a:rPr>
              <a:t>ASO AC/NRO EC update to ICANN </a:t>
            </a:r>
            <a:r>
              <a:rPr lang="en-US" dirty="0" smtClean="0">
                <a:ea typeface="ＭＳ Ｐゴシック" charset="-128"/>
              </a:rPr>
              <a:t>Board</a:t>
            </a:r>
          </a:p>
          <a:p>
            <a:pPr eaLnBrk="1" hangingPunct="1">
              <a:buFont typeface="Arial"/>
              <a:buChar char="•"/>
            </a:pPr>
            <a:r>
              <a:rPr lang="en-US" sz="2800" dirty="0" smtClean="0">
                <a:ea typeface="ＭＳ Ｐゴシック" charset="-128"/>
              </a:rPr>
              <a:t>Dakar, Senegal, 23-28 October 2011</a:t>
            </a:r>
          </a:p>
          <a:p>
            <a:pPr lvl="2" eaLnBrk="1" hangingPunct="1">
              <a:buFont typeface="Arial"/>
              <a:buChar char="•"/>
            </a:pPr>
            <a:r>
              <a:rPr lang="en-US" dirty="0" smtClean="0">
                <a:ea typeface="ＭＳ Ｐゴシック" charset="-128"/>
              </a:rPr>
              <a:t>ASO AC Workshop</a:t>
            </a:r>
          </a:p>
          <a:p>
            <a:pPr lvl="2" eaLnBrk="1" hangingPunct="1">
              <a:buFont typeface="Arial"/>
              <a:buChar char="•"/>
            </a:pPr>
            <a:r>
              <a:rPr lang="en-US" dirty="0" smtClean="0">
                <a:ea typeface="ＭＳ Ｐゴシック" charset="-128"/>
              </a:rPr>
              <a:t>ASO </a:t>
            </a:r>
            <a:r>
              <a:rPr lang="en-US" dirty="0">
                <a:ea typeface="ＭＳ Ｐゴシック" charset="-128"/>
              </a:rPr>
              <a:t>AC/NRO EC update to ICANN </a:t>
            </a:r>
            <a:r>
              <a:rPr lang="en-US" dirty="0" smtClean="0">
                <a:ea typeface="ＭＳ Ｐゴシック" charset="-128"/>
              </a:rPr>
              <a:t>Board</a:t>
            </a:r>
          </a:p>
          <a:p>
            <a:pPr lvl="2" eaLnBrk="1" hangingPunct="1">
              <a:buFont typeface="Arial"/>
              <a:buChar char="•"/>
            </a:pPr>
            <a:r>
              <a:rPr lang="en-US" dirty="0" smtClean="0">
                <a:ea typeface="ＭＳ Ｐゴシック" charset="-128"/>
              </a:rPr>
              <a:t>ASO </a:t>
            </a:r>
            <a:r>
              <a:rPr lang="en-US" dirty="0">
                <a:ea typeface="ＭＳ Ｐゴシック" charset="-128"/>
              </a:rPr>
              <a:t>update presentations to SSAC, GNSO, </a:t>
            </a:r>
            <a:r>
              <a:rPr lang="en-US" dirty="0" err="1" smtClean="0">
                <a:ea typeface="ＭＳ Ｐゴシック" charset="-128"/>
              </a:rPr>
              <a:t>ccNSO</a:t>
            </a:r>
            <a:r>
              <a:rPr lang="en-US" dirty="0" smtClean="0">
                <a:ea typeface="ＭＳ Ｐゴシック" charset="-128"/>
              </a:rPr>
              <a:t>	</a:t>
            </a:r>
            <a:endParaRPr lang="en-US" sz="2800" dirty="0">
              <a:ea typeface="ＭＳ Ｐゴシック" charset="-128"/>
            </a:endParaRPr>
          </a:p>
          <a:p>
            <a:pPr lvl="2" eaLnBrk="1" hangingPunct="1">
              <a:buFont typeface="Arial"/>
              <a:buChar char="•"/>
            </a:pPr>
            <a:endParaRPr lang="en-US" dirty="0" smtClean="0">
              <a:ea typeface="ＭＳ Ｐゴシック" charset="-128"/>
            </a:endParaRPr>
          </a:p>
          <a:p>
            <a:pPr eaLnBrk="1" hangingPunct="1"/>
            <a:endParaRPr lang="en-US" sz="2800" dirty="0" smtClean="0">
              <a:ea typeface="ＭＳ Ｐゴシック" charset="-128"/>
            </a:endParaRPr>
          </a:p>
          <a:p>
            <a:pPr eaLnBrk="1" hangingPunct="1"/>
            <a:endParaRPr lang="en-US" sz="2800" dirty="0" smtClean="0">
              <a:ea typeface="ＭＳ Ｐゴシック" charset="-128"/>
            </a:endParaRPr>
          </a:p>
          <a:p>
            <a:pPr lvl="3" eaLnBrk="1" hangingPunct="1">
              <a:buFontTx/>
              <a:buNone/>
            </a:pPr>
            <a:endParaRPr lang="en-US" sz="1800" dirty="0" smtClean="0">
              <a:ea typeface="ＭＳ Ｐゴシック" charset="-128"/>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2450" name="Rectangle 2"/>
          <p:cNvSpPr>
            <a:spLocks noGrp="1" noChangeArrowheads="1"/>
          </p:cNvSpPr>
          <p:nvPr>
            <p:ph type="title"/>
          </p:nvPr>
        </p:nvSpPr>
        <p:spPr/>
        <p:txBody>
          <a:bodyPr/>
          <a:lstStyle/>
          <a:p>
            <a:pPr eaLnBrk="1" hangingPunct="1">
              <a:defRPr/>
            </a:pPr>
            <a:r>
              <a:rPr lang="en-US">
                <a:ea typeface="ＭＳ Ｐゴシック" charset="-128"/>
                <a:cs typeface="ＭＳ Ｐゴシック" charset="-128"/>
              </a:rPr>
              <a:t>      Internet Governance Forum</a:t>
            </a:r>
          </a:p>
        </p:txBody>
      </p:sp>
      <p:sp>
        <p:nvSpPr>
          <p:cNvPr id="25603" name="Rectangle 3"/>
          <p:cNvSpPr>
            <a:spLocks noGrp="1" noChangeArrowheads="1"/>
          </p:cNvSpPr>
          <p:nvPr>
            <p:ph type="body" idx="1"/>
          </p:nvPr>
        </p:nvSpPr>
        <p:spPr>
          <a:xfrm>
            <a:off x="228600" y="765175"/>
            <a:ext cx="8102600" cy="5791200"/>
          </a:xfrm>
        </p:spPr>
        <p:txBody>
          <a:bodyPr>
            <a:normAutofit fontScale="92500" lnSpcReduction="10000"/>
          </a:bodyPr>
          <a:lstStyle/>
          <a:p>
            <a:pPr eaLnBrk="1" hangingPunct="1">
              <a:lnSpc>
                <a:spcPct val="80000"/>
              </a:lnSpc>
            </a:pPr>
            <a:endParaRPr lang="en-US" sz="2700" dirty="0" smtClean="0">
              <a:ea typeface="ＭＳ Ｐゴシック" charset="-128"/>
            </a:endParaRPr>
          </a:p>
          <a:p>
            <a:pPr eaLnBrk="1" hangingPunct="1">
              <a:lnSpc>
                <a:spcPct val="80000"/>
              </a:lnSpc>
            </a:pPr>
            <a:r>
              <a:rPr lang="en-US" sz="2700" dirty="0" smtClean="0">
                <a:ea typeface="ＭＳ Ｐゴシック" charset="-128"/>
              </a:rPr>
              <a:t>NRO has actively participated in all the previous IGF events</a:t>
            </a:r>
          </a:p>
          <a:p>
            <a:pPr eaLnBrk="1" hangingPunct="1">
              <a:lnSpc>
                <a:spcPct val="80000"/>
              </a:lnSpc>
            </a:pPr>
            <a:r>
              <a:rPr lang="en-US" sz="2400" dirty="0" smtClean="0">
                <a:ea typeface="ＭＳ Ｐゴシック" charset="-128"/>
              </a:rPr>
              <a:t>NRO </a:t>
            </a:r>
            <a:r>
              <a:rPr lang="en-US" sz="2400" dirty="0" smtClean="0">
                <a:ea typeface="ＭＳ Ｐゴシック" charset="-128"/>
              </a:rPr>
              <a:t>has been </a:t>
            </a:r>
            <a:r>
              <a:rPr lang="en-US" sz="2400" dirty="0" smtClean="0">
                <a:ea typeface="ＭＳ Ｐゴシック" charset="-128"/>
              </a:rPr>
              <a:t>represented </a:t>
            </a:r>
            <a:r>
              <a:rPr lang="en-US" sz="2400" dirty="0" smtClean="0">
                <a:ea typeface="ＭＳ Ｐゴシック" charset="-128"/>
              </a:rPr>
              <a:t>in the </a:t>
            </a:r>
            <a:r>
              <a:rPr lang="en-US" sz="2400" dirty="0" err="1" smtClean="0">
                <a:ea typeface="ＭＳ Ｐゴシック" charset="-128"/>
              </a:rPr>
              <a:t>Multistakeholder</a:t>
            </a:r>
            <a:r>
              <a:rPr lang="en-US" sz="2400" dirty="0" smtClean="0">
                <a:ea typeface="ＭＳ Ｐゴシック" charset="-128"/>
              </a:rPr>
              <a:t> Advisory Group (MAG) - </a:t>
            </a:r>
            <a:r>
              <a:rPr lang="en-US" sz="2400" dirty="0" err="1" smtClean="0">
                <a:ea typeface="ＭＳ Ｐゴシック" charset="-128"/>
              </a:rPr>
              <a:t>Raúl</a:t>
            </a:r>
            <a:r>
              <a:rPr lang="en-US" sz="2400" dirty="0" smtClean="0">
                <a:ea typeface="ＭＳ Ｐゴシック" charset="-128"/>
              </a:rPr>
              <a:t> </a:t>
            </a:r>
            <a:r>
              <a:rPr lang="en-US" sz="2400" dirty="0" err="1" smtClean="0">
                <a:ea typeface="ＭＳ Ｐゴシック" charset="-128"/>
              </a:rPr>
              <a:t>Echeberría</a:t>
            </a:r>
            <a:r>
              <a:rPr lang="en-US" sz="2400" dirty="0" smtClean="0">
                <a:ea typeface="ＭＳ Ｐゴシック" charset="-128"/>
              </a:rPr>
              <a:t> </a:t>
            </a:r>
            <a:r>
              <a:rPr lang="en-US" sz="2400" dirty="0" smtClean="0">
                <a:ea typeface="ＭＳ Ｐゴシック" charset="-128"/>
              </a:rPr>
              <a:t>and </a:t>
            </a:r>
            <a:r>
              <a:rPr lang="en-US" sz="2400" dirty="0" smtClean="0">
                <a:ea typeface="ＭＳ Ｐゴシック" charset="-128"/>
              </a:rPr>
              <a:t>Cathy </a:t>
            </a:r>
            <a:r>
              <a:rPr lang="en-US" sz="2400" dirty="0" smtClean="0">
                <a:ea typeface="ＭＳ Ｐゴシック" charset="-128"/>
              </a:rPr>
              <a:t>Handley</a:t>
            </a:r>
          </a:p>
          <a:p>
            <a:pPr lvl="1" eaLnBrk="1" hangingPunct="1">
              <a:lnSpc>
                <a:spcPct val="80000"/>
              </a:lnSpc>
            </a:pPr>
            <a:r>
              <a:rPr lang="en-US" sz="2000" dirty="0" smtClean="0">
                <a:ea typeface="ＭＳ Ｐゴシック" charset="-128"/>
              </a:rPr>
              <a:t>MAG being renewed</a:t>
            </a:r>
          </a:p>
          <a:p>
            <a:pPr lvl="1" eaLnBrk="1" hangingPunct="1">
              <a:lnSpc>
                <a:spcPct val="80000"/>
              </a:lnSpc>
            </a:pPr>
            <a:r>
              <a:rPr lang="en-US" sz="2000" dirty="0" smtClean="0">
                <a:ea typeface="ＭＳ Ｐゴシック" charset="-128"/>
              </a:rPr>
              <a:t>NRO proposing Paul Wilson, Paul </a:t>
            </a:r>
            <a:r>
              <a:rPr lang="en-US" sz="2000" dirty="0" err="1" smtClean="0">
                <a:ea typeface="ＭＳ Ｐゴシック" charset="-128"/>
              </a:rPr>
              <a:t>Rendek</a:t>
            </a:r>
            <a:endParaRPr lang="en-US" sz="2000" dirty="0" smtClean="0">
              <a:ea typeface="ＭＳ Ｐゴシック" charset="-128"/>
            </a:endParaRPr>
          </a:p>
          <a:p>
            <a:pPr eaLnBrk="1" hangingPunct="1">
              <a:lnSpc>
                <a:spcPct val="80000"/>
              </a:lnSpc>
            </a:pPr>
            <a:r>
              <a:rPr lang="en-US" sz="2400" dirty="0" smtClean="0">
                <a:ea typeface="ＭＳ Ｐゴシック" charset="-128"/>
              </a:rPr>
              <a:t>NRO is represented in the Commission on Science and Technology for Development (CSTD) Working Group - Sam Dickinson and Oscar Robles. </a:t>
            </a:r>
          </a:p>
          <a:p>
            <a:pPr eaLnBrk="1" hangingPunct="1">
              <a:lnSpc>
                <a:spcPct val="80000"/>
              </a:lnSpc>
              <a:buFontTx/>
              <a:buNone/>
            </a:pPr>
            <a:endParaRPr lang="en-US" sz="2400" dirty="0" smtClean="0">
              <a:ea typeface="ＭＳ Ｐゴシック" charset="-128"/>
            </a:endParaRPr>
          </a:p>
          <a:p>
            <a:pPr eaLnBrk="1" hangingPunct="1">
              <a:lnSpc>
                <a:spcPct val="80000"/>
              </a:lnSpc>
            </a:pPr>
            <a:r>
              <a:rPr lang="en-US" sz="2700" dirty="0" smtClean="0">
                <a:ea typeface="ＭＳ Ｐゴシック" charset="-128"/>
              </a:rPr>
              <a:t>Last Meeting</a:t>
            </a:r>
          </a:p>
          <a:p>
            <a:pPr lvl="1" eaLnBrk="1" hangingPunct="1">
              <a:lnSpc>
                <a:spcPct val="80000"/>
              </a:lnSpc>
            </a:pPr>
            <a:r>
              <a:rPr lang="en-US" sz="2400" dirty="0" smtClean="0">
                <a:ea typeface="ＭＳ Ｐゴシック" charset="-128"/>
              </a:rPr>
              <a:t>27-30 </a:t>
            </a:r>
            <a:r>
              <a:rPr lang="en-US" sz="2400" dirty="0" smtClean="0">
                <a:ea typeface="ＭＳ Ｐゴシック" charset="-128"/>
              </a:rPr>
              <a:t>September 2011 </a:t>
            </a:r>
            <a:r>
              <a:rPr lang="en-US" sz="2400" dirty="0" smtClean="0">
                <a:ea typeface="ＭＳ Ｐゴシック" charset="-128"/>
              </a:rPr>
              <a:t>in Nairobi, Kenya</a:t>
            </a:r>
          </a:p>
          <a:p>
            <a:pPr lvl="2" eaLnBrk="1" hangingPunct="1">
              <a:lnSpc>
                <a:spcPct val="80000"/>
              </a:lnSpc>
            </a:pPr>
            <a:r>
              <a:rPr lang="en-US" sz="2000" dirty="0" smtClean="0">
                <a:ea typeface="ＭＳ Ｐゴシック" charset="-128"/>
              </a:rPr>
              <a:t>Meeting with UN Assistant Secretary General Thomas </a:t>
            </a:r>
            <a:r>
              <a:rPr lang="en-US" sz="2000" dirty="0" err="1" smtClean="0">
                <a:ea typeface="ＭＳ Ｐゴシック" charset="-128"/>
              </a:rPr>
              <a:t>Stelzer</a:t>
            </a:r>
            <a:endParaRPr lang="en-US" sz="2000" dirty="0" smtClean="0">
              <a:ea typeface="ＭＳ Ｐゴシック" charset="-128"/>
            </a:endParaRPr>
          </a:p>
          <a:p>
            <a:pPr lvl="2" eaLnBrk="1" hangingPunct="1">
              <a:lnSpc>
                <a:spcPct val="80000"/>
              </a:lnSpc>
            </a:pPr>
            <a:r>
              <a:rPr lang="en-US" sz="2000" dirty="0" smtClean="0">
                <a:ea typeface="ＭＳ Ｐゴシック" charset="-128"/>
              </a:rPr>
              <a:t>NRO Booth run by RIR staff</a:t>
            </a:r>
          </a:p>
          <a:p>
            <a:pPr lvl="2" eaLnBrk="1" hangingPunct="1">
              <a:lnSpc>
                <a:spcPct val="80000"/>
              </a:lnSpc>
            </a:pPr>
            <a:r>
              <a:rPr lang="en-US" sz="2000" dirty="0" smtClean="0">
                <a:ea typeface="ＭＳ Ｐゴシック" charset="-128"/>
              </a:rPr>
              <a:t>Workshop Coordination &amp; Participation</a:t>
            </a:r>
          </a:p>
          <a:p>
            <a:pPr lvl="2" eaLnBrk="1" hangingPunct="1">
              <a:lnSpc>
                <a:spcPct val="80000"/>
              </a:lnSpc>
            </a:pPr>
            <a:r>
              <a:rPr lang="en-US" sz="2000" dirty="0" smtClean="0">
                <a:ea typeface="ＭＳ Ｐゴシック" charset="-128"/>
              </a:rPr>
              <a:t>Financial contribution to the IGF Host</a:t>
            </a:r>
          </a:p>
          <a:p>
            <a:pPr lvl="2" eaLnBrk="1" hangingPunct="1">
              <a:lnSpc>
                <a:spcPct val="80000"/>
              </a:lnSpc>
            </a:pPr>
            <a:r>
              <a:rPr lang="en-US" sz="2000" dirty="0" smtClean="0">
                <a:ea typeface="ＭＳ Ｐゴシック" charset="-128"/>
              </a:rPr>
              <a:t>Active participation in all discussions about IPv6, IGF improvements and institutional arrangements.</a:t>
            </a:r>
          </a:p>
          <a:p>
            <a:pPr lvl="2" eaLnBrk="1" hangingPunct="1">
              <a:lnSpc>
                <a:spcPct val="80000"/>
              </a:lnSpc>
            </a:pPr>
            <a:r>
              <a:rPr lang="en-US" sz="2000" dirty="0" smtClean="0">
                <a:ea typeface="ＭＳ Ｐゴシック" charset="-128"/>
              </a:rPr>
              <a:t>Meeting with Brazilian government representative about IBSA proposal.  </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ea typeface="ＭＳ Ｐゴシック" pitchFamily="-110" charset="-128"/>
                <a:cs typeface="ＭＳ Ｐゴシック" pitchFamily="-110" charset="-128"/>
              </a:rPr>
              <a:t>        </a:t>
            </a:r>
            <a:r>
              <a:rPr lang="en-US" sz="2800">
                <a:ea typeface="ＭＳ Ｐゴシック" pitchFamily="-110" charset="-128"/>
                <a:cs typeface="ＭＳ Ｐゴシック" pitchFamily="-110" charset="-128"/>
              </a:rPr>
              <a:t>International cooperation</a:t>
            </a:r>
          </a:p>
        </p:txBody>
      </p:sp>
      <p:sp>
        <p:nvSpPr>
          <p:cNvPr id="27651" name="Content Placeholder 2"/>
          <p:cNvSpPr>
            <a:spLocks noGrp="1"/>
          </p:cNvSpPr>
          <p:nvPr>
            <p:ph idx="1"/>
          </p:nvPr>
        </p:nvSpPr>
        <p:spPr>
          <a:xfrm>
            <a:off x="381000" y="1143000"/>
            <a:ext cx="8102600" cy="5715000"/>
          </a:xfrm>
        </p:spPr>
        <p:txBody>
          <a:bodyPr>
            <a:normAutofit/>
          </a:bodyPr>
          <a:lstStyle/>
          <a:p>
            <a:pPr eaLnBrk="1" hangingPunct="1">
              <a:lnSpc>
                <a:spcPct val="80000"/>
              </a:lnSpc>
              <a:defRPr/>
            </a:pPr>
            <a:r>
              <a:rPr lang="en-US" sz="2800" dirty="0" smtClean="0">
                <a:ea typeface="ＭＳ Ｐゴシック" pitchFamily="-109" charset="-128"/>
                <a:cs typeface="ＭＳ Ｐゴシック" pitchFamily="-109" charset="-128"/>
              </a:rPr>
              <a:t>ITU</a:t>
            </a:r>
          </a:p>
          <a:p>
            <a:pPr lvl="1" eaLnBrk="1" hangingPunct="1">
              <a:lnSpc>
                <a:spcPct val="80000"/>
              </a:lnSpc>
              <a:defRPr/>
            </a:pPr>
            <a:r>
              <a:rPr lang="en-US" sz="2400" dirty="0" smtClean="0">
                <a:ea typeface="ＭＳ Ｐゴシック" pitchFamily="-109" charset="-128"/>
                <a:cs typeface="ＭＳ Ｐゴシック" pitchFamily="-109" charset="-128"/>
              </a:rPr>
              <a:t>Letter to the ITU-T and ITU-D inviting them to hold talks consistent with the outcomes of the </a:t>
            </a:r>
            <a:r>
              <a:rPr lang="en-US" sz="2400" dirty="0" err="1" smtClean="0">
                <a:ea typeface="ＭＳ Ｐゴシック" pitchFamily="-109" charset="-128"/>
                <a:cs typeface="ＭＳ Ｐゴシック" pitchFamily="-109" charset="-128"/>
              </a:rPr>
              <a:t>Plenipot</a:t>
            </a:r>
            <a:r>
              <a:rPr lang="en-US" sz="2400" dirty="0" smtClean="0">
                <a:ea typeface="ＭＳ Ｐゴシック" pitchFamily="-109" charset="-128"/>
                <a:cs typeface="ＭＳ Ｐゴシック" pitchFamily="-109" charset="-128"/>
              </a:rPr>
              <a:t> 2010 with regard to ITU interaction with other stakeholders. Meeting has not been possible yet. </a:t>
            </a:r>
          </a:p>
          <a:p>
            <a:pPr lvl="1" eaLnBrk="1" hangingPunct="1">
              <a:lnSpc>
                <a:spcPct val="80000"/>
              </a:lnSpc>
              <a:defRPr/>
            </a:pPr>
            <a:r>
              <a:rPr lang="en-US" sz="2400" dirty="0" smtClean="0">
                <a:ea typeface="ＭＳ Ｐゴシック" pitchFamily="-109" charset="-128"/>
                <a:cs typeface="ＭＳ Ｐゴシック" pitchFamily="-109" charset="-128"/>
              </a:rPr>
              <a:t>No IPv6 working group meeting this year.</a:t>
            </a:r>
          </a:p>
          <a:p>
            <a:pPr lvl="1" eaLnBrk="1" hangingPunct="1">
              <a:lnSpc>
                <a:spcPct val="80000"/>
              </a:lnSpc>
              <a:defRPr/>
            </a:pPr>
            <a:endParaRPr lang="en-US" sz="2400" dirty="0" smtClean="0"/>
          </a:p>
          <a:p>
            <a:pPr eaLnBrk="1" hangingPunct="1">
              <a:lnSpc>
                <a:spcPct val="90000"/>
              </a:lnSpc>
              <a:defRPr/>
            </a:pPr>
            <a:r>
              <a:rPr lang="en-US" sz="2800" dirty="0" smtClean="0">
                <a:ea typeface="ＭＳ Ｐゴシック" pitchFamily="-109" charset="-128"/>
                <a:cs typeface="ＭＳ Ｐゴシック" pitchFamily="-109" charset="-128"/>
              </a:rPr>
              <a:t>OECD</a:t>
            </a:r>
          </a:p>
          <a:p>
            <a:pPr lvl="1" eaLnBrk="1" hangingPunct="1">
              <a:lnSpc>
                <a:spcPct val="90000"/>
              </a:lnSpc>
              <a:defRPr/>
            </a:pPr>
            <a:r>
              <a:rPr lang="en-US" sz="2400" dirty="0" smtClean="0">
                <a:ea typeface="ＭＳ Ｐゴシック" pitchFamily="-109" charset="-128"/>
                <a:cs typeface="ＭＳ Ｐゴシック" pitchFamily="-109" charset="-128"/>
              </a:rPr>
              <a:t>The NRO is a founding member of the Internet Technical Advisory Committee (ITAC), continues its participation advising on issues of critical Internet resources in forums including the Working Party on Communications Infrastructure and Service Policy (CISP)</a:t>
            </a:r>
          </a:p>
        </p:txBody>
      </p:sp>
    </p:spTree>
  </p:cSld>
  <p:clrMapOvr>
    <a:masterClrMapping/>
  </p:clrMapOvr>
</p:sld>
</file>

<file path=ppt/theme/theme1.xml><?xml version="1.0" encoding="utf-8"?>
<a:theme xmlns:a="http://schemas.openxmlformats.org/drawingml/2006/main" name="NRO">
  <a:themeElements>
    <a:clrScheme name="NRO 1">
      <a:dk1>
        <a:srgbClr val="000000"/>
      </a:dk1>
      <a:lt1>
        <a:srgbClr val="FFFFFF"/>
      </a:lt1>
      <a:dk2>
        <a:srgbClr val="D40000"/>
      </a:dk2>
      <a:lt2>
        <a:srgbClr val="808080"/>
      </a:lt2>
      <a:accent1>
        <a:srgbClr val="D4D4D4"/>
      </a:accent1>
      <a:accent2>
        <a:srgbClr val="0000D4"/>
      </a:accent2>
      <a:accent3>
        <a:srgbClr val="FFFFFF"/>
      </a:accent3>
      <a:accent4>
        <a:srgbClr val="000000"/>
      </a:accent4>
      <a:accent5>
        <a:srgbClr val="E6E6E6"/>
      </a:accent5>
      <a:accent6>
        <a:srgbClr val="0000C0"/>
      </a:accent6>
      <a:hlink>
        <a:srgbClr val="D40000"/>
      </a:hlink>
      <a:folHlink>
        <a:srgbClr val="00D400"/>
      </a:folHlink>
    </a:clrScheme>
    <a:fontScheme name="NR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accent1"/>
          </a:solidFill>
          <a:prstDash val="solid"/>
          <a:miter lim="800000"/>
          <a:headEnd type="none" w="sm" len="sm"/>
          <a:tailEnd type="triangle" w="lg"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AU" sz="2000" b="0" i="0" u="none" strike="noStrike" cap="none" normalizeH="0" baseline="0">
            <a:ln>
              <a:noFill/>
            </a:ln>
            <a:solidFill>
              <a:schemeClr val="tx2"/>
            </a:solidFill>
            <a:effectLst/>
            <a:latin typeface="Arial" pitchFamily="-107"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accent1"/>
          </a:solidFill>
          <a:prstDash val="solid"/>
          <a:miter lim="800000"/>
          <a:headEnd type="none" w="sm" len="sm"/>
          <a:tailEnd type="triangle" w="lg"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AU" sz="2000" b="0" i="0" u="none" strike="noStrike" cap="none" normalizeH="0" baseline="0">
            <a:ln>
              <a:noFill/>
            </a:ln>
            <a:solidFill>
              <a:schemeClr val="tx2"/>
            </a:solidFill>
            <a:effectLst/>
            <a:latin typeface="Arial" pitchFamily="-107" charset="0"/>
          </a:defRPr>
        </a:defPPr>
      </a:lstStyle>
    </a:lnDef>
  </a:objectDefaults>
  <a:extraClrSchemeLst>
    <a:extraClrScheme>
      <a:clrScheme name="NRO 1">
        <a:dk1>
          <a:srgbClr val="000000"/>
        </a:dk1>
        <a:lt1>
          <a:srgbClr val="FFFFFF"/>
        </a:lt1>
        <a:dk2>
          <a:srgbClr val="D40000"/>
        </a:dk2>
        <a:lt2>
          <a:srgbClr val="808080"/>
        </a:lt2>
        <a:accent1>
          <a:srgbClr val="D4D4D4"/>
        </a:accent1>
        <a:accent2>
          <a:srgbClr val="0000D4"/>
        </a:accent2>
        <a:accent3>
          <a:srgbClr val="FFFFFF"/>
        </a:accent3>
        <a:accent4>
          <a:srgbClr val="000000"/>
        </a:accent4>
        <a:accent5>
          <a:srgbClr val="E6E6E6"/>
        </a:accent5>
        <a:accent6>
          <a:srgbClr val="0000C0"/>
        </a:accent6>
        <a:hlink>
          <a:srgbClr val="D40000"/>
        </a:hlink>
        <a:folHlink>
          <a:srgbClr val="00D4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 OSX:Users:paul:APNIC:Meetings:ARIN:ARIN XXI Denver:NRO.pot</Template>
  <TotalTime>17117</TotalTime>
  <Words>735</Words>
  <Application>Microsoft Macintosh PowerPoint</Application>
  <PresentationFormat>On-screen Show (4:3)</PresentationFormat>
  <Paragraphs>142</Paragraphs>
  <Slides>13</Slides>
  <Notes>8</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NRO</vt:lpstr>
      <vt:lpstr>NRO report</vt:lpstr>
      <vt:lpstr>What is the NRO?</vt:lpstr>
      <vt:lpstr>NRO 2011</vt:lpstr>
      <vt:lpstr>About the ASO: The Address Council</vt:lpstr>
      <vt:lpstr>ASO Address Council</vt:lpstr>
      <vt:lpstr>ICANN / ASO</vt:lpstr>
      <vt:lpstr>NRO &amp; ICANN – 2011</vt:lpstr>
      <vt:lpstr>      Internet Governance Forum</vt:lpstr>
      <vt:lpstr>        International cooperation</vt:lpstr>
      <vt:lpstr>     Ongoing activities in 2011</vt:lpstr>
      <vt:lpstr>NRO Retreat Topics</vt:lpstr>
      <vt:lpstr>         Recent Communications</vt:lpstr>
      <vt:lpstr>Thank You</vt:lpstr>
    </vt:vector>
  </TitlesOfParts>
  <Company>APNIC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 Wilson</dc:creator>
  <cp:lastModifiedBy>Axel Pawlik</cp:lastModifiedBy>
  <cp:revision>334</cp:revision>
  <cp:lastPrinted>2000-10-26T12:33:24Z</cp:lastPrinted>
  <dcterms:created xsi:type="dcterms:W3CDTF">2011-11-04T06:42:47Z</dcterms:created>
  <dcterms:modified xsi:type="dcterms:W3CDTF">2012-02-28T08:39:27Z</dcterms:modified>
</cp:coreProperties>
</file>