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4" r:id="rId1"/>
  </p:sldMasterIdLst>
  <p:notesMasterIdLst>
    <p:notesMasterId r:id="rId9"/>
  </p:notesMasterIdLst>
  <p:sldIdLst>
    <p:sldId id="256" r:id="rId2"/>
    <p:sldId id="301" r:id="rId3"/>
    <p:sldId id="305" r:id="rId4"/>
    <p:sldId id="309" r:id="rId5"/>
    <p:sldId id="312" r:id="rId6"/>
    <p:sldId id="285" r:id="rId7"/>
    <p:sldId id="29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C5C5C"/>
    <a:srgbClr val="C01B1C"/>
    <a:srgbClr val="C40836"/>
    <a:srgbClr val="590F4A"/>
    <a:srgbClr val="166813"/>
    <a:srgbClr val="004FBB"/>
    <a:srgbClr val="383838"/>
    <a:srgbClr val="00A2D7"/>
    <a:srgbClr val="FFCF00"/>
    <a:srgbClr val="F27D0A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0417" autoAdjust="0"/>
  </p:normalViewPr>
  <p:slideViewPr>
    <p:cSldViewPr>
      <p:cViewPr varScale="1">
        <p:scale>
          <a:sx n="71" d="100"/>
          <a:sy n="7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0EEA6-3FE3-4FAA-B648-A79F7B237411}" type="datetimeFigureOut">
              <a:rPr lang="en-AU" smtClean="0"/>
              <a:pPr/>
              <a:t>3/2/12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60B50-68CE-4856-A7F5-953E39274F9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9407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3723C-B088-4245-AD9B-45EF2DE1F6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3744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7339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403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289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7032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4650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347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9704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7884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2792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1666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885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AU" kern="0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B2A337-2C29-4402-A0A2-E290C184D5D3}" type="slidenum">
              <a:rPr lang="en-AU" kern="0" smtClean="0"/>
              <a:pPr/>
              <a:t>‹#›</a:t>
            </a:fld>
            <a:endParaRPr lang="en-AU" kern="0" dirty="0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701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APNIC </a:t>
            </a:r>
            <a:r>
              <a:rPr lang="en-US" dirty="0" smtClean="0"/>
              <a:t>33 </a:t>
            </a:r>
            <a:r>
              <a:rPr lang="en-US" dirty="0" smtClean="0"/>
              <a:t>AMM</a:t>
            </a:r>
            <a:br>
              <a:rPr lang="en-US" dirty="0" smtClean="0"/>
            </a:br>
            <a:r>
              <a:rPr lang="en-US" dirty="0" smtClean="0"/>
              <a:t>Policy SIG Report</a:t>
            </a:r>
            <a:endParaRPr lang="en-A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smtClean="0"/>
              <a:t>Andy Linton, Policy SIG Chair</a:t>
            </a:r>
          </a:p>
          <a:p>
            <a:r>
              <a:rPr lang="en-AU" smtClean="0"/>
              <a:t>Thursday 2 March 2012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66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prop-101: Removing </a:t>
            </a:r>
            <a:r>
              <a:rPr lang="en-US" dirty="0" err="1" smtClean="0"/>
              <a:t>multihoming</a:t>
            </a:r>
            <a:r>
              <a:rPr lang="en-US" dirty="0" smtClean="0"/>
              <a:t> requirement for IPv6 portable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Aims:</a:t>
            </a:r>
          </a:p>
          <a:p>
            <a:r>
              <a:rPr lang="en-US" dirty="0" smtClean="0"/>
              <a:t>Remove the requirement from IPv6 assignment policy</a:t>
            </a:r>
          </a:p>
          <a:p>
            <a:pPr marL="0" indent="0">
              <a:buNone/>
            </a:pPr>
            <a:r>
              <a:rPr lang="en-US" b="1" dirty="0" smtClean="0"/>
              <a:t>Proposal:</a:t>
            </a:r>
            <a:endParaRPr lang="en-US" b="1" dirty="0"/>
          </a:p>
          <a:p>
            <a:r>
              <a:rPr lang="en-US" dirty="0" smtClean="0"/>
              <a:t>Available to those with existing IPv4 assignment, or</a:t>
            </a:r>
          </a:p>
          <a:p>
            <a:r>
              <a:rPr lang="en-US" dirty="0" smtClean="0"/>
              <a:t>A reasonable technical justification</a:t>
            </a:r>
          </a:p>
          <a:p>
            <a:pPr marL="0" indent="0">
              <a:buNone/>
            </a:pPr>
            <a:r>
              <a:rPr lang="en-US" b="1" dirty="0" smtClean="0"/>
              <a:t>Status:</a:t>
            </a:r>
          </a:p>
          <a:p>
            <a:r>
              <a:rPr lang="en-US" dirty="0" smtClean="0"/>
              <a:t>Returned to Mailing List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967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prop-098: Optimizing IPv6 allocation strategies (simplified)</a:t>
            </a:r>
            <a:r>
              <a:rPr lang="en-AU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Aims:</a:t>
            </a:r>
          </a:p>
          <a:p>
            <a:r>
              <a:rPr lang="en-US" dirty="0" smtClean="0"/>
              <a:t>More flexibility in IPv6 allocations</a:t>
            </a:r>
          </a:p>
          <a:p>
            <a:pPr marL="0" indent="0">
              <a:buNone/>
            </a:pPr>
            <a:r>
              <a:rPr lang="en-US" b="1" dirty="0" smtClean="0"/>
              <a:t>Proposal:</a:t>
            </a:r>
          </a:p>
          <a:p>
            <a:r>
              <a:rPr lang="en-US" dirty="0" smtClean="0"/>
              <a:t>Replace HD Ratio with ‘Provider Allocation Units’</a:t>
            </a:r>
          </a:p>
          <a:p>
            <a:r>
              <a:rPr lang="en-US" dirty="0" smtClean="0"/>
              <a:t>Allow LIRs to request nibble-aligned blocks </a:t>
            </a:r>
          </a:p>
          <a:p>
            <a:pPr marL="0" indent="0">
              <a:buNone/>
            </a:pPr>
            <a:r>
              <a:rPr lang="en-US" b="1" dirty="0" smtClean="0"/>
              <a:t>Status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Did not reach consensus and was abandoned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85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prop-099: IPv6 Reservation for Large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Aims:</a:t>
            </a:r>
          </a:p>
          <a:p>
            <a:r>
              <a:rPr lang="en-AU" dirty="0" smtClean="0"/>
              <a:t>Multiple prefix request within a reserved space</a:t>
            </a:r>
          </a:p>
          <a:p>
            <a:pPr marL="0" indent="0">
              <a:buNone/>
            </a:pPr>
            <a:r>
              <a:rPr lang="en-US" b="1" dirty="0" smtClean="0"/>
              <a:t>Proposal:</a:t>
            </a:r>
            <a:endParaRPr lang="en-AU" dirty="0" smtClean="0"/>
          </a:p>
          <a:p>
            <a:r>
              <a:rPr lang="en-AU" dirty="0" smtClean="0"/>
              <a:t>Needs justified for up to 5 years</a:t>
            </a:r>
          </a:p>
          <a:p>
            <a:r>
              <a:rPr lang="en-AU" dirty="0" smtClean="0"/>
              <a:t>Reservation expires after 2 years</a:t>
            </a:r>
          </a:p>
          <a:p>
            <a:pPr marL="0" indent="0">
              <a:buNone/>
            </a:pPr>
            <a:r>
              <a:rPr lang="en-US" b="1" dirty="0" smtClean="0"/>
              <a:t>Status:</a:t>
            </a:r>
          </a:p>
          <a:p>
            <a:r>
              <a:rPr lang="en-US" dirty="0" smtClean="0"/>
              <a:t>Returned to Mailing List</a:t>
            </a:r>
          </a:p>
          <a:p>
            <a:endParaRPr lang="en-AU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89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prop-102: Sparse allocation guidelines for IPv6 resource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Aims:</a:t>
            </a:r>
          </a:p>
          <a:p>
            <a:r>
              <a:rPr lang="en-AU" dirty="0" smtClean="0"/>
              <a:t>Secretariat to make details of sparse allocation public</a:t>
            </a:r>
          </a:p>
          <a:p>
            <a:pPr marL="0" indent="0">
              <a:buNone/>
            </a:pPr>
            <a:r>
              <a:rPr lang="en-US" b="1" dirty="0" smtClean="0"/>
              <a:t>Proposal:</a:t>
            </a:r>
            <a:endParaRPr lang="en-US" b="1" dirty="0"/>
          </a:p>
          <a:p>
            <a:r>
              <a:rPr lang="en-AU" dirty="0" smtClean="0"/>
              <a:t>Framework to be published in numbered document</a:t>
            </a:r>
          </a:p>
          <a:p>
            <a:pPr marL="0" indent="0">
              <a:buNone/>
            </a:pPr>
            <a:r>
              <a:rPr lang="en-US" b="1" dirty="0" smtClean="0"/>
              <a:t>Status:</a:t>
            </a:r>
          </a:p>
          <a:p>
            <a:r>
              <a:rPr lang="en-US" dirty="0" smtClean="0"/>
              <a:t>Reached Consensus</a:t>
            </a:r>
          </a:p>
          <a:p>
            <a:r>
              <a:rPr lang="en-US" dirty="0" smtClean="0"/>
              <a:t>Seek consensus from AMM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24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Chairs’ Report to 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SIG work before next meeting</a:t>
            </a:r>
          </a:p>
          <a:p>
            <a:r>
              <a:rPr lang="en-US" dirty="0" smtClean="0"/>
              <a:t>Review Chair election process</a:t>
            </a:r>
          </a:p>
          <a:p>
            <a:r>
              <a:rPr lang="en-US" dirty="0"/>
              <a:t>Investigate consensus </a:t>
            </a:r>
            <a:r>
              <a:rPr lang="en-US" dirty="0" smtClean="0"/>
              <a:t>measuring tool</a:t>
            </a:r>
            <a:endParaRPr lang="en-US" dirty="0" smtClean="0"/>
          </a:p>
          <a:p>
            <a:r>
              <a:rPr lang="en-US" dirty="0" smtClean="0"/>
              <a:t>Investigate i</a:t>
            </a:r>
            <a:r>
              <a:rPr lang="en-US" dirty="0" smtClean="0"/>
              <a:t>mplementation analysis of proposals</a:t>
            </a:r>
          </a:p>
          <a:p>
            <a:pPr marL="0" indent="0">
              <a:buNone/>
            </a:pPr>
            <a:r>
              <a:rPr lang="en-US" b="1" dirty="0" smtClean="0"/>
              <a:t>At APNIC 34</a:t>
            </a:r>
          </a:p>
          <a:p>
            <a:r>
              <a:rPr lang="en-US" dirty="0"/>
              <a:t>Demonstrate extended remote participation (if possible) </a:t>
            </a:r>
          </a:p>
          <a:p>
            <a:r>
              <a:rPr lang="en-US" dirty="0" smtClean="0"/>
              <a:t>Seek consensus on revised PDP Policy (</a:t>
            </a:r>
            <a:r>
              <a:rPr lang="en-US" dirty="0"/>
              <a:t>if needed)</a:t>
            </a:r>
          </a:p>
          <a:p>
            <a:r>
              <a:rPr lang="en-US" dirty="0" smtClean="0"/>
              <a:t>Seek consensus on revised SIG</a:t>
            </a:r>
            <a:r>
              <a:rPr lang="en-US" dirty="0"/>
              <a:t>-guidelines (if needed)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669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856663" y="6548438"/>
            <a:ext cx="287337" cy="215900"/>
          </a:xfrm>
          <a:prstGeom prst="rect">
            <a:avLst/>
          </a:prstGeom>
        </p:spPr>
        <p:txBody>
          <a:bodyPr/>
          <a:lstStyle/>
          <a:p>
            <a:fld id="{92294193-EBB9-4F71-BA76-AA4801F8D92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221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NIC33 PowerPoint Template_Final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 PowerPoint Template_Final.potx</Template>
  <TotalTime>503</TotalTime>
  <Words>241</Words>
  <Application>Microsoft Macintosh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APNIC33 PowerPoint Template_Final</vt:lpstr>
      <vt:lpstr>APNIC 33 AMM Policy SIG Report</vt:lpstr>
      <vt:lpstr>prop-101: Removing multihoming requirement for IPv6 portable assignments</vt:lpstr>
      <vt:lpstr>prop-098: Optimizing IPv6 allocation strategies (simplified) </vt:lpstr>
      <vt:lpstr>prop-099: IPv6 Reservation for Large Network</vt:lpstr>
      <vt:lpstr>prop-102: Sparse allocation guidelines for IPv6 resource allocations</vt:lpstr>
      <vt:lpstr>Chairs’ Report to SIG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PowerPoint Template</dc:title>
  <dc:creator>Rebekah</dc:creator>
  <cp:lastModifiedBy>Andy Linton</cp:lastModifiedBy>
  <cp:revision>55</cp:revision>
  <dcterms:created xsi:type="dcterms:W3CDTF">2012-03-02T03:57:47Z</dcterms:created>
  <dcterms:modified xsi:type="dcterms:W3CDTF">2012-03-02T04:09:29Z</dcterms:modified>
</cp:coreProperties>
</file>