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7"/>
  </p:notesMasterIdLst>
  <p:handoutMasterIdLst>
    <p:handoutMasterId r:id="rId8"/>
  </p:handoutMasterIdLst>
  <p:sldIdLst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E677E-F881-E347-AB7F-543AC803396B}" type="datetimeFigureOut">
              <a:rPr lang="en-US" smtClean="0"/>
              <a:t>2/03/12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3988C-BDCB-9B42-8539-E849CD92D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598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CBF0F-B15B-4F87-ABAD-876A08DD7FF2}" type="datetimeFigureOut">
              <a:rPr lang="en-AU" smtClean="0"/>
              <a:t>2/03/12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024A2-D676-4605-AC10-6E73E62D1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49088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5AA37-97B7-4CA5-AFA2-5280200DB9DE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  <p:pic>
        <p:nvPicPr>
          <p:cNvPr id="7" name="Picture 6" descr="APNIC 33_PPT template-02.jp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85494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  <p:pic>
        <p:nvPicPr>
          <p:cNvPr id="7" name="Picture 6" descr="APNIC 33_PPT template-02.jp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85494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PNIC 33_PPT template-03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03080" y="0"/>
            <a:ext cx="944708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5461" y="2168831"/>
            <a:ext cx="87254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APNIC Executive </a:t>
            </a:r>
            <a:b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Council (EC) 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85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Nominees for 2012 APNIC EC Election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J.S. </a:t>
            </a:r>
            <a:r>
              <a:rPr lang="en-AU" dirty="0" err="1" smtClean="0"/>
              <a:t>Sodhi</a:t>
            </a:r>
            <a:endParaRPr lang="en-AU" dirty="0" smtClean="0"/>
          </a:p>
          <a:p>
            <a:r>
              <a:rPr lang="en-AU" dirty="0" smtClean="0"/>
              <a:t>Ma Yan</a:t>
            </a:r>
          </a:p>
          <a:p>
            <a:r>
              <a:rPr lang="en-AU" dirty="0" err="1" smtClean="0"/>
              <a:t>Maemura</a:t>
            </a:r>
            <a:r>
              <a:rPr lang="en-AU" dirty="0" smtClean="0"/>
              <a:t> </a:t>
            </a:r>
            <a:r>
              <a:rPr lang="en-AU" dirty="0" err="1" smtClean="0"/>
              <a:t>Akinori</a:t>
            </a:r>
            <a:endParaRPr lang="en-AU" dirty="0" smtClean="0"/>
          </a:p>
          <a:p>
            <a:r>
              <a:rPr lang="en-AU" dirty="0" err="1" smtClean="0"/>
              <a:t>Che-Hoo</a:t>
            </a:r>
            <a:r>
              <a:rPr lang="en-AU" dirty="0" smtClean="0"/>
              <a:t> Cheng</a:t>
            </a:r>
          </a:p>
          <a:p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3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On-site Voting</a:t>
            </a:r>
            <a:endParaRPr lang="en-US" dirty="0"/>
          </a:p>
        </p:txBody>
      </p:sp>
      <p:sp>
        <p:nvSpPr>
          <p:cNvPr id="1034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Opening </a:t>
            </a:r>
            <a:r>
              <a:rPr lang="en-AU" dirty="0"/>
              <a:t>of the ballot box </a:t>
            </a:r>
            <a:endParaRPr lang="en-AU" dirty="0" smtClean="0"/>
          </a:p>
          <a:p>
            <a:r>
              <a:rPr lang="en-AU" dirty="0" smtClean="0"/>
              <a:t>The ballot box will be moved to the Voting desk after the opening of on-site voting is announced</a:t>
            </a:r>
          </a:p>
          <a:p>
            <a:r>
              <a:rPr lang="en-AU" dirty="0" smtClean="0"/>
              <a:t>The ballot box is supervised by the Election Tellers at all times</a:t>
            </a:r>
          </a:p>
          <a:p>
            <a:r>
              <a:rPr lang="en-AU" dirty="0" smtClean="0"/>
              <a:t>Voting </a:t>
            </a:r>
            <a:r>
              <a:rPr lang="en-AU" dirty="0"/>
              <a:t>period</a:t>
            </a:r>
          </a:p>
          <a:p>
            <a:pPr lvl="1"/>
            <a:r>
              <a:rPr lang="en-AU" dirty="0"/>
              <a:t>Starts: </a:t>
            </a:r>
            <a:r>
              <a:rPr lang="en-AU" dirty="0" smtClean="0"/>
              <a:t>Now</a:t>
            </a:r>
            <a:endParaRPr lang="en-AU" dirty="0"/>
          </a:p>
          <a:p>
            <a:pPr lvl="1"/>
            <a:r>
              <a:rPr lang="en-AU" dirty="0"/>
              <a:t>Ends: 14:00 (UTC +5:30) Friday, 2 March 2012</a:t>
            </a:r>
          </a:p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NZ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53877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2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APNIC33 PowerPoint Template_Final.potx</Template>
  <TotalTime>2583</TotalTime>
  <Words>88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Orange APNIC Theme</vt:lpstr>
      <vt:lpstr>1_Orange APNIC Theme</vt:lpstr>
      <vt:lpstr>PowerPoint Presentation</vt:lpstr>
      <vt:lpstr>Nominees for 2012 APNIC EC Election</vt:lpstr>
      <vt:lpstr>On-site Voting</vt:lpstr>
      <vt:lpstr>Questions?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Powney</dc:creator>
  <cp:lastModifiedBy>Samantha Marks</cp:lastModifiedBy>
  <cp:revision>52</cp:revision>
  <dcterms:created xsi:type="dcterms:W3CDTF">2012-02-07T00:47:35Z</dcterms:created>
  <dcterms:modified xsi:type="dcterms:W3CDTF">2012-03-02T06:49:29Z</dcterms:modified>
</cp:coreProperties>
</file>