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9" r:id="rId2"/>
    <p:sldId id="272" r:id="rId3"/>
    <p:sldId id="262" r:id="rId4"/>
    <p:sldId id="267" r:id="rId5"/>
    <p:sldId id="268" r:id="rId6"/>
    <p:sldId id="269" r:id="rId7"/>
    <p:sldId id="270" r:id="rId8"/>
    <p:sldId id="271" r:id="rId9"/>
    <p:sldId id="280" r:id="rId10"/>
    <p:sldId id="274" r:id="rId11"/>
    <p:sldId id="281" r:id="rId12"/>
    <p:sldId id="282" r:id="rId13"/>
    <p:sldId id="283" r:id="rId1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F590B-44E5-3B4F-80DC-70F6B74104E0}" type="datetimeFigureOut">
              <a:rPr lang="en-US" smtClean="0"/>
              <a:t>3/2/2012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97BBF-B971-7A49-9196-DC115C31B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2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D6D48-07AF-4E0B-85F3-37DCF123331B}" type="datetimeFigureOut">
              <a:rPr lang="en-AU" smtClean="0"/>
              <a:t>2/03/2012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0F9EB-EE59-4B73-8743-A0B49FAA345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07449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E6F6CA-D1F7-4F22-AAD8-F6EAD0902FA0}" type="slidenum">
              <a:rPr lang="en-A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AU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5"/>
            <a:ext cx="8424936" cy="2160239"/>
          </a:xfrm>
        </p:spPr>
        <p:txBody>
          <a:bodyPr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77072"/>
            <a:ext cx="8424936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374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535113"/>
            <a:ext cx="4104456" cy="639762"/>
          </a:xfrm>
        </p:spPr>
        <p:txBody>
          <a:bodyPr anchor="t" anchorCtr="0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2174875"/>
            <a:ext cx="4104456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535113"/>
            <a:ext cx="4176463" cy="6397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1" y="2174875"/>
            <a:ext cx="4176463" cy="399042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3906003-DC93-B942-97CC-6B913ABA60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3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27B1D14-D7EB-504A-A761-B274432C7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3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9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8424936" cy="2016223"/>
          </a:xfrm>
        </p:spPr>
        <p:txBody>
          <a:bodyPr anchor="t" anchorCtr="0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3933056"/>
            <a:ext cx="8424936" cy="1152128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AU" dirty="0"/>
          </a:p>
        </p:txBody>
      </p:sp>
      <p:sp>
        <p:nvSpPr>
          <p:cNvPr id="9" name="Rectangle 8"/>
          <p:cNvSpPr/>
          <p:nvPr/>
        </p:nvSpPr>
        <p:spPr>
          <a:xfrm>
            <a:off x="325918" y="5085184"/>
            <a:ext cx="8460000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7032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352928" cy="4565103"/>
          </a:xfrm>
        </p:spPr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1F3CAD2-824D-7F40-B9C9-B6B943C115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21904"/>
            <a:ext cx="83529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636912"/>
            <a:ext cx="8352928" cy="35283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479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996952"/>
            <a:ext cx="9144000" cy="352839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70782"/>
            <a:ext cx="8352928" cy="778098"/>
          </a:xfrm>
        </p:spPr>
        <p:txBody>
          <a:bodyPr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3140968"/>
            <a:ext cx="8352928" cy="325306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95536" y="2420888"/>
            <a:ext cx="8352928" cy="50460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4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4896544" cy="1143000"/>
          </a:xfrm>
        </p:spPr>
        <p:txBody>
          <a:bodyPr/>
          <a:lstStyle>
            <a:lvl1pPr>
              <a:defRPr i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4896544" cy="4565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12161" y="260350"/>
            <a:ext cx="2808312" cy="5904954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5" name="Picture 14" descr="APNIC 33_PPT template-03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8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PNIC 33_PPT template-03-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916832"/>
            <a:ext cx="9144000" cy="324036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2420888"/>
            <a:ext cx="8352928" cy="1362075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95536" y="3965525"/>
            <a:ext cx="8373710" cy="64928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FCA891A-1FB4-5E4D-8A30-07D919D6D53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7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7384"/>
            <a:ext cx="558011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060848"/>
            <a:ext cx="4896544" cy="2049191"/>
          </a:xfrm>
        </p:spPr>
        <p:txBody>
          <a:bodyPr anchor="ctr" anchorCtr="0">
            <a:noAutofit/>
          </a:bodyPr>
          <a:lstStyle>
            <a:lvl1pPr algn="l">
              <a:defRPr sz="4800" b="1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2808312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2" b="1"/>
          <a:stretch/>
        </p:blipFill>
        <p:spPr>
          <a:xfrm>
            <a:off x="0" y="6379370"/>
            <a:ext cx="2032000" cy="478630"/>
          </a:xfrm>
          <a:prstGeom prst="rect">
            <a:avLst/>
          </a:prstGeom>
        </p:spPr>
      </p:pic>
      <p:pic>
        <p:nvPicPr>
          <p:cNvPr id="14" name="Picture 13" descr="APNIC 33_PPT template-03-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2" r="-1"/>
          <a:stretch/>
        </p:blipFill>
        <p:spPr>
          <a:xfrm>
            <a:off x="5580112" y="0"/>
            <a:ext cx="3563887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6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600200"/>
            <a:ext cx="4104456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600200"/>
            <a:ext cx="4176464" cy="456510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E053C36-848C-7C48-9828-06DED6BE52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352928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600200"/>
            <a:ext cx="8352928" cy="456510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699792" y="6548966"/>
            <a:ext cx="3960440" cy="227624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48464" y="6548965"/>
            <a:ext cx="288032" cy="216024"/>
          </a:xfrm>
          <a:prstGeom prst="rect">
            <a:avLst/>
          </a:prstGeom>
        </p:spPr>
        <p:txBody>
          <a:bodyPr lIns="0" tIns="0" rIns="0" bIns="0" anchor="b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APNIC 33_PPT template-02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878"/>
            <a:ext cx="9144000" cy="67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12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defTabSz="914400" rtl="0" eaLnBrk="1" latinLnBrk="0" hangingPunct="1">
        <a:spcBef>
          <a:spcPts val="4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279400" algn="l" defTabSz="914400" rtl="0" eaLnBrk="1" latinLnBrk="0" hangingPunct="1">
        <a:spcBef>
          <a:spcPts val="4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meetings.apnic.net/34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Vote of Thanks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Paul Wilson </a:t>
            </a:r>
            <a:br>
              <a:rPr lang="en-US" dirty="0" smtClean="0"/>
            </a:br>
            <a:r>
              <a:rPr lang="en-US" dirty="0" smtClean="0"/>
              <a:t>Director General, APNIC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7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Special Thanks to the Local Hosts</a:t>
            </a:r>
            <a:endParaRPr lang="en-US" b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57C9D3-4CEF-4F6C-9422-E3A27293EF8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NIX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24" y="3992892"/>
            <a:ext cx="3787373" cy="104941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942" y="2355235"/>
            <a:ext cx="3857625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8271478"/>
      </p:ext>
    </p:extLst>
  </p:cSld>
  <p:clrMapOvr>
    <a:masterClrMapping/>
  </p:clrMapOvr>
  <p:transition spd="med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Finally – The Next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APNIC 34, Phnom Penh, Cambodia</a:t>
            </a:r>
          </a:p>
          <a:p>
            <a:pPr lvl="1"/>
            <a:r>
              <a:rPr lang="en-US" dirty="0" smtClean="0"/>
              <a:t>21-31 August 2012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Hosted by </a:t>
            </a:r>
            <a:r>
              <a:rPr lang="en-US" dirty="0" err="1" smtClean="0"/>
              <a:t>Mekongnet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>
                <a:hlinkClick r:id="rId2"/>
              </a:rPr>
              <a:t>conference.apnic.net</a:t>
            </a:r>
            <a:r>
              <a:rPr lang="en-US" dirty="0">
                <a:hlinkClick r:id="rId2"/>
              </a:rPr>
              <a:t>/34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35" y="2382323"/>
            <a:ext cx="7346083" cy="161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D:\Phuong Anh\MekongNet\Miscellaneous\Logo\MekongNet Logo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1835" y="4792299"/>
            <a:ext cx="5003180" cy="514574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1F3CAD2-824D-7F40-B9C9-B6B943C115F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APNIC 35, Singapore</a:t>
            </a:r>
          </a:p>
          <a:p>
            <a:pPr lvl="1"/>
            <a:r>
              <a:rPr lang="en-US" dirty="0"/>
              <a:t>25 February – 1 March 2013</a:t>
            </a:r>
          </a:p>
          <a:p>
            <a:pPr lvl="1"/>
            <a:r>
              <a:rPr lang="en-US" dirty="0" smtClean="0"/>
              <a:t>In partnership with APRICOT 2013</a:t>
            </a:r>
          </a:p>
          <a:p>
            <a:pPr lvl="1"/>
            <a:r>
              <a:rPr lang="en-AU" dirty="0"/>
              <a:t>Hosted by Singapore Network Information Centre (SGNIC)</a:t>
            </a:r>
          </a:p>
          <a:p>
            <a:pPr lvl="1"/>
            <a:r>
              <a:rPr lang="en-AU" dirty="0"/>
              <a:t>Supported by </a:t>
            </a:r>
            <a:r>
              <a:rPr lang="en-AU" dirty="0" err="1"/>
              <a:t>Infocomm</a:t>
            </a:r>
            <a:r>
              <a:rPr lang="en-AU" dirty="0"/>
              <a:t> Development Authority (IDA)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43" y="3797802"/>
            <a:ext cx="6850380" cy="191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1F3CAD2-824D-7F40-B9C9-B6B943C115F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2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 you in Phnom Penh, Cambodia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7" b="9187"/>
          <a:stretch>
            <a:fillRect/>
          </a:stretch>
        </p:blipFill>
        <p:spPr bwMode="auto">
          <a:xfrm>
            <a:off x="395536" y="1417638"/>
            <a:ext cx="8352928" cy="45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51030CD-1417-AB43-9C26-FBDB0BC4FE0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Once Again…</a:t>
            </a:r>
            <a:endParaRPr lang="en-AU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  <a:p>
            <a:pPr algn="ctr" eaLnBrk="1" hangingPunct="1">
              <a:buFontTx/>
              <a:buNone/>
            </a:pPr>
            <a:r>
              <a:rPr lang="en-US" b="1" dirty="0" smtClean="0"/>
              <a:t>Special thanks to all our APNIC 33 Sponsors! </a:t>
            </a:r>
          </a:p>
          <a:p>
            <a:pPr algn="ctr" eaLnBrk="1" hangingPunct="1">
              <a:buFontTx/>
              <a:buNone/>
            </a:pPr>
            <a:r>
              <a:rPr lang="en-US" dirty="0" smtClean="0"/>
              <a:t>We are deeply grateful for the support and attendance of our Sponsors who have made APNIC 33 so successful.</a:t>
            </a:r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  <a:p>
            <a:pPr algn="ctr" eaLnBrk="1" hangingPunct="1">
              <a:buFontTx/>
              <a:buNone/>
            </a:pPr>
            <a:endParaRPr lang="en-AU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057C9D3-4CEF-4F6C-9422-E3A27293EF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3990109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 smtClean="0">
                <a:latin typeface="Arial"/>
                <a:cs typeface="Arial"/>
              </a:rPr>
              <a:t>Training Sponsor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5" name="Picture 4" descr="google_big_cmy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15" y="2536982"/>
            <a:ext cx="4127628" cy="16343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7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7465752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>
                <a:latin typeface="Arial"/>
                <a:cs typeface="Arial"/>
              </a:rPr>
              <a:t>APNIC Social Event </a:t>
            </a:r>
            <a:r>
              <a:rPr lang="en-US" sz="2000" b="1" dirty="0">
                <a:latin typeface="Arial"/>
                <a:cs typeface="Arial"/>
              </a:rPr>
              <a:t>and</a:t>
            </a:r>
            <a:r>
              <a:rPr lang="en-US" sz="2800" b="1" dirty="0">
                <a:latin typeface="Arial"/>
                <a:cs typeface="Arial"/>
              </a:rPr>
              <a:t> </a:t>
            </a:r>
            <a:br>
              <a:rPr lang="en-US" sz="2800" b="1" dirty="0">
                <a:latin typeface="Arial"/>
                <a:cs typeface="Arial"/>
              </a:rPr>
            </a:br>
            <a:r>
              <a:rPr lang="en-US" sz="2800" b="1" dirty="0">
                <a:latin typeface="Arial"/>
                <a:cs typeface="Arial"/>
              </a:rPr>
              <a:t>Women in ICT Cocktail Sponsor</a:t>
            </a:r>
          </a:p>
        </p:txBody>
      </p:sp>
      <p:pic>
        <p:nvPicPr>
          <p:cNvPr id="6" name="Picture 5" descr="PHCOLO_logo_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52" y="1664579"/>
            <a:ext cx="5121498" cy="361911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0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7465752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>
                <a:latin typeface="Arial"/>
                <a:cs typeface="Arial"/>
              </a:rPr>
              <a:t>APNIC Member Meeting </a:t>
            </a:r>
            <a:r>
              <a:rPr lang="en-US" sz="2800" b="1" dirty="0" smtClean="0">
                <a:latin typeface="Arial"/>
                <a:cs typeface="Arial"/>
              </a:rPr>
              <a:t>Sponsors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7" name="Picture 6" descr="cnnic_transparent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56" y="3070636"/>
            <a:ext cx="1589248" cy="600382"/>
          </a:xfrm>
          <a:prstGeom prst="rect">
            <a:avLst/>
          </a:prstGeom>
        </p:spPr>
      </p:pic>
      <p:pic>
        <p:nvPicPr>
          <p:cNvPr id="8" name="Picture 7" descr="TWNIC-logo-s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80" y="2833937"/>
            <a:ext cx="1902803" cy="717978"/>
          </a:xfrm>
          <a:prstGeom prst="rect">
            <a:avLst/>
          </a:prstGeom>
        </p:spPr>
      </p:pic>
      <p:pic>
        <p:nvPicPr>
          <p:cNvPr id="9" name="Picture 8" descr="KIS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120" y="3081976"/>
            <a:ext cx="1424041" cy="418362"/>
          </a:xfrm>
          <a:prstGeom prst="rect">
            <a:avLst/>
          </a:prstGeom>
        </p:spPr>
      </p:pic>
      <p:pic>
        <p:nvPicPr>
          <p:cNvPr id="10" name="Picture 9" descr="jpni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703" y="2976809"/>
            <a:ext cx="1099655" cy="6283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7465752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>
                <a:latin typeface="Arial"/>
                <a:cs typeface="Arial"/>
              </a:rPr>
              <a:t>APNIC Closing Dinner Sponsor</a:t>
            </a:r>
          </a:p>
        </p:txBody>
      </p:sp>
      <p:pic>
        <p:nvPicPr>
          <p:cNvPr id="7" name="Picture 6" descr="NIX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309" y="2721653"/>
            <a:ext cx="3787373" cy="104941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7465752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>
                <a:latin typeface="Arial"/>
                <a:cs typeface="Arial"/>
              </a:rPr>
              <a:t>Remote Hub </a:t>
            </a:r>
            <a:r>
              <a:rPr lang="en-US" sz="2800" b="1" dirty="0" smtClean="0">
                <a:latin typeface="Arial"/>
                <a:cs typeface="Arial"/>
              </a:rPr>
              <a:t>Sponsors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6" name="Picture 5" descr="vnn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55" y="2753833"/>
            <a:ext cx="1559401" cy="996660"/>
          </a:xfrm>
          <a:prstGeom prst="rect">
            <a:avLst/>
          </a:prstGeom>
        </p:spPr>
      </p:pic>
      <p:pic>
        <p:nvPicPr>
          <p:cNvPr id="3" name="Picture 2" descr="aiti_logo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76" y="2420536"/>
            <a:ext cx="4123421" cy="1571223"/>
          </a:xfrm>
          <a:prstGeom prst="rect">
            <a:avLst/>
          </a:prstGeom>
        </p:spPr>
      </p:pic>
      <p:pic>
        <p:nvPicPr>
          <p:cNvPr id="5" name="Picture 4" descr="BIG Logo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15" y="2826843"/>
            <a:ext cx="1568613" cy="9236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3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PNIC 33_PPT template-03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7273" y="1423357"/>
            <a:ext cx="8566726" cy="3350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8164" y="1596539"/>
            <a:ext cx="7465752" cy="716378"/>
          </a:xfrm>
          <a:prstGeom prst="rect">
            <a:avLst/>
          </a:prstGeom>
        </p:spPr>
        <p:txBody>
          <a:bodyPr/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800" b="1" dirty="0">
                <a:latin typeface="Arial"/>
                <a:cs typeface="Arial"/>
              </a:rPr>
              <a:t>APNIC </a:t>
            </a:r>
            <a:r>
              <a:rPr lang="en-US" sz="2800" b="1" dirty="0" smtClean="0">
                <a:latin typeface="Arial"/>
                <a:cs typeface="Arial"/>
              </a:rPr>
              <a:t>Delegate Gift Sponsor</a:t>
            </a:r>
            <a:endParaRPr lang="en-US" sz="2800" b="1" dirty="0">
              <a:latin typeface="Arial"/>
              <a:cs typeface="Arial"/>
            </a:endParaRPr>
          </a:p>
        </p:txBody>
      </p:sp>
      <p:pic>
        <p:nvPicPr>
          <p:cNvPr id="3" name="Picture 2" descr="Screen Shot 2012-02-14 at 2.59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9" y="2312917"/>
            <a:ext cx="1803004" cy="214433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7425703F-94A8-8747-929B-6C5698CAF11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Thanks…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Sig Chairs, Co-Chairs and Moderators</a:t>
            </a:r>
          </a:p>
          <a:p>
            <a:pPr lvl="1"/>
            <a:r>
              <a:rPr lang="en-US" dirty="0"/>
              <a:t>Izumi </a:t>
            </a:r>
            <a:r>
              <a:rPr lang="en-US" dirty="0" err="1"/>
              <a:t>Okutani</a:t>
            </a:r>
            <a:r>
              <a:rPr lang="en-US" dirty="0"/>
              <a:t>, </a:t>
            </a:r>
            <a:r>
              <a:rPr lang="en-AU" dirty="0"/>
              <a:t>Jessica </a:t>
            </a:r>
            <a:r>
              <a:rPr lang="en-AU" dirty="0" err="1"/>
              <a:t>Shen</a:t>
            </a:r>
            <a:r>
              <a:rPr lang="en-US" dirty="0"/>
              <a:t>, </a:t>
            </a:r>
            <a:r>
              <a:rPr lang="en-US" dirty="0" err="1"/>
              <a:t>Ji</a:t>
            </a:r>
            <a:r>
              <a:rPr lang="en-US" dirty="0"/>
              <a:t>-Young Lee</a:t>
            </a:r>
          </a:p>
          <a:p>
            <a:pPr lvl="1"/>
            <a:r>
              <a:rPr lang="en-US" dirty="0"/>
              <a:t>Andy Linton, Masato </a:t>
            </a:r>
            <a:r>
              <a:rPr lang="en-US" dirty="0" err="1"/>
              <a:t>Yamanishi</a:t>
            </a:r>
            <a:r>
              <a:rPr lang="en-US" dirty="0"/>
              <a:t>, </a:t>
            </a:r>
            <a:r>
              <a:rPr lang="en-US" dirty="0" err="1"/>
              <a:t>Skeeve</a:t>
            </a:r>
            <a:r>
              <a:rPr lang="en-US" dirty="0"/>
              <a:t> Stevens</a:t>
            </a:r>
          </a:p>
          <a:p>
            <a:pPr lvl="1"/>
            <a:r>
              <a:rPr lang="en-US" dirty="0" err="1"/>
              <a:t>Rohan</a:t>
            </a:r>
            <a:r>
              <a:rPr lang="en-US" dirty="0"/>
              <a:t> </a:t>
            </a:r>
            <a:r>
              <a:rPr lang="en-US" dirty="0" err="1" smtClean="0"/>
              <a:t>Samarajiva</a:t>
            </a:r>
            <a:r>
              <a:rPr lang="en-US" dirty="0" smtClean="0"/>
              <a:t> and Martin Levy</a:t>
            </a:r>
            <a:endParaRPr lang="en-US" dirty="0"/>
          </a:p>
          <a:p>
            <a:r>
              <a:rPr lang="en-US" dirty="0"/>
              <a:t>APNIC EC and staff, RIR colleagues, and </a:t>
            </a:r>
            <a:r>
              <a:rPr lang="en-US" dirty="0" smtClean="0"/>
              <a:t>speakers</a:t>
            </a:r>
          </a:p>
          <a:p>
            <a:pPr lvl="1"/>
            <a:r>
              <a:rPr lang="en-US" dirty="0" smtClean="0"/>
              <a:t>Too many to list here</a:t>
            </a:r>
          </a:p>
          <a:p>
            <a:r>
              <a:rPr lang="en-US" dirty="0" err="1"/>
              <a:t>Stenocaptioners</a:t>
            </a:r>
            <a:endParaRPr lang="en-US" dirty="0"/>
          </a:p>
          <a:p>
            <a:pPr lvl="1"/>
            <a:r>
              <a:rPr lang="en-US" dirty="0"/>
              <a:t>Nicky </a:t>
            </a:r>
            <a:r>
              <a:rPr lang="en-US" dirty="0" err="1"/>
              <a:t>Misso</a:t>
            </a:r>
            <a:r>
              <a:rPr lang="en-US" dirty="0"/>
              <a:t> and Helen Case</a:t>
            </a:r>
          </a:p>
          <a:p>
            <a:r>
              <a:rPr lang="en-US" dirty="0"/>
              <a:t>Everyone who attended and participated remotely! 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31F3CAD2-824D-7F40-B9C9-B6B943C115F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range APNIC Theme">
  <a:themeElements>
    <a:clrScheme name="APNIC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5C5C5C"/>
      </a:hlink>
      <a:folHlink>
        <a:srgbClr val="00A2D7"/>
      </a:folHlink>
    </a:clrScheme>
    <a:fontScheme name="APN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APNIC33 PowerPoint Template_Final.potx</Template>
  <TotalTime>171</TotalTime>
  <Words>195</Words>
  <Application>Microsoft Office PowerPoint</Application>
  <PresentationFormat>On-screen Show (4:3)</PresentationFormat>
  <Paragraphs>65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Orange APNIC Theme</vt:lpstr>
      <vt:lpstr>Vote of Thanks</vt:lpstr>
      <vt:lpstr>Once Again…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Thanks…</vt:lpstr>
      <vt:lpstr>Special Thanks to the Local Hosts</vt:lpstr>
      <vt:lpstr>Finally – The Next Conference</vt:lpstr>
      <vt:lpstr>Upcoming Conference</vt:lpstr>
      <vt:lpstr>See you in Phnom Penh, Cambodia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Powney</dc:creator>
  <cp:lastModifiedBy>Sunny</cp:lastModifiedBy>
  <cp:revision>36</cp:revision>
  <dcterms:created xsi:type="dcterms:W3CDTF">2012-01-31T04:12:32Z</dcterms:created>
  <dcterms:modified xsi:type="dcterms:W3CDTF">2012-03-02T02:20:18Z</dcterms:modified>
</cp:coreProperties>
</file>