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323" r:id="rId3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870" autoAdjust="0"/>
    <p:restoredTop sz="91167" autoAdjust="0"/>
  </p:normalViewPr>
  <p:slideViewPr>
    <p:cSldViewPr>
      <p:cViewPr>
        <p:scale>
          <a:sx n="75" d="100"/>
          <a:sy n="75" d="100"/>
        </p:scale>
        <p:origin x="-1128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BAE1F-622B-2643-93B6-5F1E5E136B6B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0BD45-24F1-8842-92BE-8C5D46E59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FD96D-C96B-45F9-912E-30250D618AD1}" type="datetimeFigureOut">
              <a:rPr lang="en-US" smtClean="0"/>
              <a:pPr/>
              <a:t>2/24/11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5AA37-97B7-4CA5-AFA2-5280200DB9DE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D6ACC-CA33-4520-94CB-E83F5A512C6D}" type="slidenum">
              <a:rPr lang="en-AU"/>
              <a:pPr/>
              <a:t>1</a:t>
            </a:fld>
            <a:endParaRPr lang="en-AU" dirty="0"/>
          </a:p>
        </p:txBody>
      </p:sp>
      <p:sp>
        <p:nvSpPr>
          <p:cNvPr id="93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A7F46-2B80-4EE0-9D3A-7918035A3064}" type="slidenum">
              <a:rPr lang="en-AU"/>
              <a:pPr/>
              <a:t>2</a:t>
            </a:fld>
            <a:endParaRPr lang="en-AU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30425"/>
            <a:ext cx="80010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40D85-BF5B-4A52-9B03-7070134946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F1BAB-C241-41BD-BE4E-A90DC875073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2038350" cy="61722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62650" cy="61722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DE017-1740-4D19-B3C5-998463B3BFC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8006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7ABF6-FE37-42C2-8D6B-07E06D15B6D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6900"/>
            <a:ext cx="7772400" cy="1362075"/>
          </a:xfrm>
        </p:spPr>
        <p:txBody>
          <a:bodyPr anchor="t"/>
          <a:lstStyle>
            <a:lvl1pPr algn="ctr">
              <a:defRPr sz="4000" b="1" cap="none"/>
            </a:lvl1pPr>
          </a:lstStyle>
          <a:p>
            <a:r>
              <a:rPr lang="en-AU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A8253-6369-421F-922B-8ADF5CE7C1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7B57A-4CC4-4840-9A3B-AE38264D93D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63714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403475"/>
            <a:ext cx="3810000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763714"/>
            <a:ext cx="39624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403475"/>
            <a:ext cx="3962400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2987F-F5C7-4202-857F-A9F6B473680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772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A4FBC-789A-4160-962D-5C6F82C303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B5665-1183-4799-BFB6-3AEE1D86CDA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0"/>
            <a:ext cx="2703513" cy="1162050"/>
          </a:xfrm>
        </p:spPr>
        <p:txBody>
          <a:bodyPr anchor="t"/>
          <a:lstStyle>
            <a:lvl1pPr algn="l">
              <a:defRPr sz="24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450" y="273050"/>
            <a:ext cx="5111750" cy="6280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435100"/>
            <a:ext cx="2703513" cy="51181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F8E67-604A-4B00-9B82-7BA08887E97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800600"/>
            <a:ext cx="5486400" cy="566738"/>
          </a:xfrm>
        </p:spPr>
        <p:txBody>
          <a:bodyPr anchor="b"/>
          <a:lstStyle>
            <a:lvl1pPr algn="ctr">
              <a:defRPr sz="24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74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367338"/>
            <a:ext cx="5486400" cy="8048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DCFBC-27E6-43B0-99B2-773F290C744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/>
            </a:lvl1pPr>
          </a:lstStyle>
          <a:p>
            <a:fld id="{B022B2DD-0FBF-4464-9EAB-EECC751CA27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eetings.apnic.net/31/elections/kenny-huang" TargetMode="External"/><Relationship Id="rId4" Type="http://schemas.openxmlformats.org/officeDocument/2006/relationships/hyperlink" Target="http://meetings.apnic.net/31/elections/imtiaz-ahmed" TargetMode="External"/><Relationship Id="rId5" Type="http://schemas.openxmlformats.org/officeDocument/2006/relationships/hyperlink" Target="http://meetings.apnic.net/31/elections/gaurab-raj-upadhaya" TargetMode="External"/><Relationship Id="rId6" Type="http://schemas.openxmlformats.org/officeDocument/2006/relationships/hyperlink" Target="http://meetings.apnic.net/31/elections/james-spenceley" TargetMode="External"/><Relationship Id="rId7" Type="http://schemas.openxmlformats.org/officeDocument/2006/relationships/hyperlink" Target="http://meetings.apnic.net/31/elections/wei-zhao" TargetMode="External"/><Relationship Id="rId8" Type="http://schemas.openxmlformats.org/officeDocument/2006/relationships/hyperlink" Target="http://meetings.apnic.net/31/elections/kim-yoonjeong" TargetMode="External"/><Relationship Id="rId9" Type="http://schemas.openxmlformats.org/officeDocument/2006/relationships/hyperlink" Target="http://meetings.apnic.net/31/elections/michael-sawej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APNIC Executive Council (EC) Election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Candidate Speeches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5200" y="-2032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40D85-BF5B-4A52-9B03-7070134946FA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Speeches</a:t>
            </a:r>
            <a:endParaRPr lang="en-AU" dirty="0"/>
          </a:p>
        </p:txBody>
      </p:sp>
      <p:sp>
        <p:nvSpPr>
          <p:cNvPr id="1030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Kenny Huang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Imtiaz Ahmed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Gaurab Raj Upadhaya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James Spenceley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Wei Zhao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Kim Yoonjeong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Michael Sawej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NZ" dirty="0" smtClean="0"/>
              <a:t>2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NIC_template_2010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/>
      <a:lstStyle/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APNIC_template_2010.pot</Template>
  <TotalTime>15306</TotalTime>
  <Words>30</Words>
  <Application>Microsoft Macintosh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APNIC_template_2010</vt:lpstr>
      <vt:lpstr>APNIC Executive Council (EC) Election</vt:lpstr>
      <vt:lpstr>Candidate Speeches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Member Meeting</dc:title>
  <dc:creator>connie</dc:creator>
  <cp:lastModifiedBy>Bhadrika Magan</cp:lastModifiedBy>
  <cp:revision>197</cp:revision>
  <cp:lastPrinted>2011-02-11T06:39:20Z</cp:lastPrinted>
  <dcterms:created xsi:type="dcterms:W3CDTF">2011-02-24T05:28:06Z</dcterms:created>
  <dcterms:modified xsi:type="dcterms:W3CDTF">2011-02-24T05:28:19Z</dcterms:modified>
</cp:coreProperties>
</file>