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0" r:id="rId6"/>
    <p:sldId id="265" r:id="rId7"/>
    <p:sldId id="259" r:id="rId8"/>
    <p:sldId id="267" r:id="rId9"/>
    <p:sldId id="262" r:id="rId10"/>
    <p:sldId id="263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D29B-C2BD-CB47-A265-E39DB000746F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5DCA-9401-2748-9282-60094EA67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FCC5-8734-5A47-8555-5507F636A146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B7A93-08DC-884B-B61F-3563364EB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B7A93-08DC-884B-B61F-3563364EB0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B7A93-08DC-884B-B61F-3563364EB0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FBFD-D853-9547-B1BA-CA4697544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B62E-9EDE-624C-8BD0-79A161617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6019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F958-147A-3845-94E4-25BDCA864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75B6-E7F0-FA48-BD89-CC72284DF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7A72-D1AE-744C-88A1-F735399C0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862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F6C0-458F-2743-8ADB-1574E27D6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5635-C7B8-9243-BEE6-637AC3D05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C733-7A84-AB4E-A3E5-8AEBCC8D1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ABD-52EB-6249-9943-C7B941AF5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>
              <a:buFont typeface="Arial"/>
              <a:buChar char="•"/>
              <a:defRPr sz="2800"/>
            </a:lvl2pPr>
            <a:lvl3pPr>
              <a:buFont typeface="Arial"/>
              <a:buChar char="•"/>
              <a:defRPr sz="2400"/>
            </a:lvl3pPr>
            <a:lvl4pPr>
              <a:buFont typeface="Arial"/>
              <a:buChar char="•"/>
              <a:defRPr sz="2000"/>
            </a:lvl4pPr>
            <a:lvl5pP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6524-9216-4945-AA0B-49FD13ECD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039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039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8964-5E07-BF43-BD8F-D5822CA83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PNIC31_ppt_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78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2EB780-C306-BC42-A602-BEFB194A7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Technical Area Report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Siamak</a:t>
            </a:r>
            <a:r>
              <a:rPr lang="en-US" dirty="0" smtClean="0"/>
              <a:t> </a:t>
            </a:r>
            <a:r>
              <a:rPr lang="en-US" dirty="0" err="1" smtClean="0"/>
              <a:t>Hadinia</a:t>
            </a:r>
            <a:r>
              <a:rPr lang="en-US" dirty="0" smtClean="0"/>
              <a:t>, Infrastructure Service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8FBFD-D853-9547-B1BA-CA4697544E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838200"/>
          </a:xfrm>
        </p:spPr>
        <p:txBody>
          <a:bodyPr/>
          <a:lstStyle/>
          <a:p>
            <a:r>
              <a:rPr lang="en-US" dirty="0" smtClean="0"/>
              <a:t>Corporate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Office relocation</a:t>
            </a:r>
          </a:p>
          <a:p>
            <a:pPr lvl="1"/>
            <a:r>
              <a:rPr lang="en-US" dirty="0" smtClean="0"/>
              <a:t>Implementation of:</a:t>
            </a:r>
          </a:p>
          <a:p>
            <a:pPr lvl="2"/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Phone service</a:t>
            </a:r>
          </a:p>
          <a:p>
            <a:pPr lvl="2"/>
            <a:r>
              <a:rPr lang="en-US" dirty="0" smtClean="0"/>
              <a:t>Internet connections</a:t>
            </a:r>
          </a:p>
          <a:p>
            <a:pPr lvl="2"/>
            <a:r>
              <a:rPr lang="en-US" dirty="0" smtClean="0"/>
              <a:t>Security systems</a:t>
            </a:r>
          </a:p>
          <a:p>
            <a:r>
              <a:rPr lang="en-US" dirty="0" smtClean="0"/>
              <a:t>Agile methodology</a:t>
            </a:r>
          </a:p>
          <a:p>
            <a:pPr lvl="1"/>
            <a:r>
              <a:rPr lang="en-US" dirty="0" smtClean="0"/>
              <a:t>Comprehensive training</a:t>
            </a:r>
          </a:p>
          <a:p>
            <a:pPr lvl="1"/>
            <a:r>
              <a:rPr lang="en-US" dirty="0" smtClean="0"/>
              <a:t>Daily stand-up meetings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co-location facility</a:t>
            </a:r>
          </a:p>
          <a:p>
            <a:pPr lvl="1"/>
            <a:r>
              <a:rPr lang="en-US" dirty="0" smtClean="0"/>
              <a:t>“Triangle” architecture for redundancy</a:t>
            </a:r>
          </a:p>
          <a:p>
            <a:pPr lvl="1"/>
            <a:r>
              <a:rPr lang="en-US" dirty="0" smtClean="0"/>
              <a:t>Connected to existing co-lo and to office</a:t>
            </a:r>
          </a:p>
          <a:p>
            <a:pPr lvl="1"/>
            <a:r>
              <a:rPr lang="en-US" dirty="0" smtClean="0"/>
              <a:t>Used for office relocation in 2010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Triangle colo_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657600"/>
            <a:ext cx="3096387" cy="22980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838200"/>
          </a:xfrm>
        </p:spPr>
        <p:txBody>
          <a:bodyPr/>
          <a:lstStyle/>
          <a:p>
            <a:r>
              <a:rPr lang="en-US" dirty="0" smtClean="0"/>
              <a:t>Corporate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Software and system support for project work, including:</a:t>
            </a:r>
          </a:p>
          <a:p>
            <a:pPr lvl="1"/>
            <a:r>
              <a:rPr lang="en-US" dirty="0" err="1" smtClean="0"/>
              <a:t>MyAPNIC</a:t>
            </a:r>
            <a:r>
              <a:rPr lang="en-US" dirty="0" smtClean="0"/>
              <a:t> improvements</a:t>
            </a:r>
          </a:p>
          <a:p>
            <a:pPr lvl="1"/>
            <a:r>
              <a:rPr lang="en-US" dirty="0" smtClean="0"/>
              <a:t>ARMS staff portal improvements</a:t>
            </a:r>
          </a:p>
          <a:p>
            <a:pPr lvl="1"/>
            <a:r>
              <a:rPr lang="en-US" dirty="0" smtClean="0"/>
              <a:t>Events registration and support systems</a:t>
            </a:r>
          </a:p>
          <a:p>
            <a:pPr lvl="1"/>
            <a:r>
              <a:rPr lang="en-US" dirty="0" smtClean="0"/>
              <a:t>IPv6 </a:t>
            </a:r>
            <a:r>
              <a:rPr lang="en-US" dirty="0" err="1" smtClean="0"/>
              <a:t>Kickstart</a:t>
            </a:r>
            <a:r>
              <a:rPr lang="en-US" dirty="0" smtClean="0"/>
              <a:t> program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 Value </a:t>
            </a:r>
          </a:p>
          <a:p>
            <a:pPr lvl="1"/>
            <a:r>
              <a:rPr lang="en-US" dirty="0" smtClean="0"/>
              <a:t>APNIC Meeting support</a:t>
            </a:r>
          </a:p>
          <a:p>
            <a:pPr lvl="1"/>
            <a:r>
              <a:rPr lang="en-US" dirty="0" smtClean="0"/>
              <a:t>Quality Assurance</a:t>
            </a:r>
          </a:p>
          <a:p>
            <a:pPr lvl="1"/>
            <a:r>
              <a:rPr lang="en-US" dirty="0" smtClean="0"/>
              <a:t>Redundancy improvements on all IPv4 and IPv6 services</a:t>
            </a:r>
          </a:p>
          <a:p>
            <a:pPr lvl="1"/>
            <a:r>
              <a:rPr lang="en-US" dirty="0" smtClean="0"/>
              <a:t>DNSSEC deployment</a:t>
            </a:r>
          </a:p>
          <a:p>
            <a:pPr lvl="1"/>
            <a:r>
              <a:rPr lang="en-US" dirty="0" smtClean="0"/>
              <a:t>IN-ADDR.ARPA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Support</a:t>
            </a:r>
          </a:p>
          <a:p>
            <a:pPr lvl="1"/>
            <a:r>
              <a:rPr lang="en-US" dirty="0" smtClean="0"/>
              <a:t>Office relocation</a:t>
            </a:r>
          </a:p>
          <a:p>
            <a:pPr lvl="1"/>
            <a:r>
              <a:rPr lang="en-US" dirty="0" smtClean="0"/>
              <a:t>Agile methodology</a:t>
            </a:r>
          </a:p>
          <a:p>
            <a:pPr lvl="1"/>
            <a:r>
              <a:rPr lang="en-US" dirty="0" smtClean="0"/>
              <a:t>Co-location triangle architecture</a:t>
            </a:r>
          </a:p>
          <a:p>
            <a:pPr lvl="1"/>
            <a:r>
              <a:rPr lang="en-US" dirty="0" smtClean="0"/>
              <a:t>Support for project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production standard for IPv6 across all services</a:t>
            </a:r>
          </a:p>
          <a:p>
            <a:r>
              <a:rPr lang="en-US" dirty="0" smtClean="0"/>
              <a:t>Redundancy improvements on all IPv4 and IPv6 services</a:t>
            </a:r>
          </a:p>
          <a:p>
            <a:r>
              <a:rPr lang="en-US" dirty="0" smtClean="0"/>
              <a:t>Resource Certification</a:t>
            </a:r>
          </a:p>
          <a:p>
            <a:pPr lvl="2"/>
            <a:r>
              <a:rPr lang="en-US" dirty="0" smtClean="0"/>
              <a:t>NRO Global RPKI milestone reached 01/01/11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848600" cy="4648200"/>
          </a:xfrm>
        </p:spPr>
        <p:txBody>
          <a:bodyPr/>
          <a:lstStyle/>
          <a:p>
            <a:r>
              <a:rPr lang="en-US" dirty="0" smtClean="0"/>
              <a:t>DNSSEC deployment</a:t>
            </a:r>
          </a:p>
          <a:p>
            <a:pPr lvl="1"/>
            <a:r>
              <a:rPr lang="en-US" dirty="0" smtClean="0"/>
              <a:t>Signing </a:t>
            </a:r>
            <a:r>
              <a:rPr lang="en-US" dirty="0" err="1" smtClean="0"/>
              <a:t>APNIC’s</a:t>
            </a:r>
            <a:r>
              <a:rPr lang="en-US" dirty="0" smtClean="0"/>
              <a:t> zones</a:t>
            </a:r>
          </a:p>
          <a:p>
            <a:pPr lvl="1"/>
            <a:r>
              <a:rPr lang="en-US" dirty="0" smtClean="0"/>
              <a:t>Increase in load matched predictions</a:t>
            </a:r>
          </a:p>
          <a:p>
            <a:pPr lvl="1"/>
            <a:r>
              <a:rPr lang="en-US" dirty="0" smtClean="0"/>
              <a:t>IANA signed IN-ADDR.ARPA in February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724400"/>
          </a:xfrm>
        </p:spPr>
        <p:txBody>
          <a:bodyPr/>
          <a:lstStyle/>
          <a:p>
            <a:r>
              <a:rPr lang="en-US" dirty="0" smtClean="0"/>
              <a:t>Serving IN-ADDR.ARPA ; one of six labels serving this zone</a:t>
            </a:r>
          </a:p>
          <a:p>
            <a:pPr lvl="1"/>
            <a:r>
              <a:rPr lang="en-US" dirty="0" err="1" smtClean="0"/>
              <a:t>e.in-addr-servers.arpa</a:t>
            </a:r>
            <a:endParaRPr lang="en-US" dirty="0" smtClean="0"/>
          </a:p>
          <a:p>
            <a:pPr lvl="1"/>
            <a:r>
              <a:rPr lang="en-US" dirty="0" smtClean="0"/>
              <a:t>Collaboration with </a:t>
            </a:r>
            <a:r>
              <a:rPr lang="en-US" dirty="0" err="1" smtClean="0"/>
              <a:t>RIRs</a:t>
            </a:r>
            <a:r>
              <a:rPr lang="en-US" dirty="0" smtClean="0"/>
              <a:t> and 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Meeting support</a:t>
            </a:r>
          </a:p>
          <a:p>
            <a:pPr lvl="1"/>
            <a:r>
              <a:rPr lang="en-US" dirty="0" smtClean="0"/>
              <a:t>New web-cast setup </a:t>
            </a:r>
          </a:p>
          <a:p>
            <a:pPr lvl="2"/>
            <a:r>
              <a:rPr lang="en-US" dirty="0" smtClean="0"/>
              <a:t>Supporting more streaming formats (</a:t>
            </a:r>
            <a:r>
              <a:rPr lang="en-US" dirty="0" err="1" smtClean="0"/>
              <a:t>Quicktime</a:t>
            </a:r>
            <a:r>
              <a:rPr lang="en-US" dirty="0" smtClean="0"/>
              <a:t>, Flash, and Mobile)</a:t>
            </a:r>
          </a:p>
          <a:p>
            <a:pPr lvl="1"/>
            <a:r>
              <a:rPr lang="en-US" dirty="0" smtClean="0"/>
              <a:t>Meeting improvement plan</a:t>
            </a:r>
          </a:p>
          <a:p>
            <a:pPr lvl="2"/>
            <a:r>
              <a:rPr lang="en-US" dirty="0" smtClean="0"/>
              <a:t>Streamlined setup and system complexity</a:t>
            </a:r>
          </a:p>
          <a:p>
            <a:pPr lvl="2"/>
            <a:r>
              <a:rPr lang="en-US" dirty="0" smtClean="0"/>
              <a:t>Improving quality of </a:t>
            </a:r>
            <a:r>
              <a:rPr lang="en-US" smtClean="0"/>
              <a:t>presentation output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and 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724400"/>
          </a:xfrm>
        </p:spPr>
        <p:txBody>
          <a:bodyPr/>
          <a:lstStyle/>
          <a:p>
            <a:r>
              <a:rPr lang="en-US" dirty="0" smtClean="0"/>
              <a:t>NRO collaboration</a:t>
            </a:r>
          </a:p>
          <a:p>
            <a:pPr lvl="1"/>
            <a:r>
              <a:rPr lang="en-US" dirty="0" smtClean="0"/>
              <a:t>Supporting DNSSEC in the ERX blocks with the other </a:t>
            </a:r>
            <a:r>
              <a:rPr lang="en-US" dirty="0" err="1" smtClean="0"/>
              <a:t>RIRs</a:t>
            </a:r>
            <a:endParaRPr lang="en-US" dirty="0" smtClean="0"/>
          </a:p>
          <a:p>
            <a:pPr lvl="1"/>
            <a:r>
              <a:rPr lang="en-US" dirty="0" smtClean="0"/>
              <a:t>Supporting </a:t>
            </a:r>
            <a:r>
              <a:rPr lang="en-US" dirty="0" err="1" smtClean="0"/>
              <a:t>AfriNIC’s</a:t>
            </a:r>
            <a:r>
              <a:rPr lang="en-US" dirty="0" smtClean="0"/>
              <a:t> RPKI development with software and expertise</a:t>
            </a:r>
          </a:p>
          <a:p>
            <a:pPr lvl="1"/>
            <a:r>
              <a:rPr lang="en-US" dirty="0" smtClean="0"/>
              <a:t>Staff Exchange with RIPE NCC and </a:t>
            </a:r>
            <a:r>
              <a:rPr lang="en-US" dirty="0" err="1" smtClean="0"/>
              <a:t>AfriNIC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and 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724400"/>
          </a:xfrm>
        </p:spPr>
        <p:txBody>
          <a:bodyPr/>
          <a:lstStyle/>
          <a:p>
            <a:r>
              <a:rPr lang="en-US" dirty="0" smtClean="0"/>
              <a:t>Traffic measurements of RQA</a:t>
            </a:r>
          </a:p>
          <a:p>
            <a:pPr lvl="1"/>
            <a:r>
              <a:rPr lang="en-US" dirty="0" smtClean="0"/>
              <a:t>Ongoing R&amp;D collaboration with Merit, NTT Communications (Yoshida), and </a:t>
            </a:r>
            <a:r>
              <a:rPr lang="en-US" dirty="0" err="1" smtClean="0"/>
              <a:t>AARNet</a:t>
            </a:r>
            <a:endParaRPr lang="en-US" dirty="0" smtClean="0"/>
          </a:p>
          <a:p>
            <a:r>
              <a:rPr lang="en-US" dirty="0" smtClean="0"/>
              <a:t>DNS-OARC measurement activities</a:t>
            </a:r>
          </a:p>
          <a:p>
            <a:pPr lvl="1"/>
            <a:r>
              <a:rPr lang="en-US" dirty="0" smtClean="0"/>
              <a:t>DNSSEC deployment</a:t>
            </a:r>
          </a:p>
          <a:p>
            <a:pPr lvl="1"/>
            <a:r>
              <a:rPr lang="en-US" dirty="0" smtClean="0"/>
              <a:t>IN-ADDR.ARPA transition</a:t>
            </a:r>
          </a:p>
          <a:p>
            <a:r>
              <a:rPr lang="en-US" dirty="0" smtClean="0"/>
              <a:t>DNSSEC stale key threat identified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F75B6-E7F0-FA48-BD89-CC72284DF5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 Template_APNIC 31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Template_APNIC 31.pot</Template>
  <TotalTime>430</TotalTime>
  <Words>321</Words>
  <Application>Microsoft Macintosh PowerPoint</Application>
  <PresentationFormat>On-screen Show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PPT Template_APNIC 31</vt:lpstr>
      <vt:lpstr>Technical Area Report</vt:lpstr>
      <vt:lpstr>Key Deliverables</vt:lpstr>
      <vt:lpstr>Key Deliverables</vt:lpstr>
      <vt:lpstr>Delivering value</vt:lpstr>
      <vt:lpstr>Delivering Value</vt:lpstr>
      <vt:lpstr>Delivering Value</vt:lpstr>
      <vt:lpstr>Delivering Value</vt:lpstr>
      <vt:lpstr>Collaborating and Communicating</vt:lpstr>
      <vt:lpstr>Collaborating and Communicating</vt:lpstr>
      <vt:lpstr>Corporate Support</vt:lpstr>
      <vt:lpstr>Corporate Support</vt:lpstr>
      <vt:lpstr>Corporate Support</vt:lpstr>
      <vt:lpstr>Thank You!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Area Report</dc:title>
  <dc:creator>Bhadrika Magan</dc:creator>
  <cp:lastModifiedBy>Bhadrika Magan</cp:lastModifiedBy>
  <cp:revision>18</cp:revision>
  <dcterms:created xsi:type="dcterms:W3CDTF">2011-02-24T05:30:17Z</dcterms:created>
  <dcterms:modified xsi:type="dcterms:W3CDTF">2011-02-24T05:30:28Z</dcterms:modified>
</cp:coreProperties>
</file>