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5"/>
  </p:notesMasterIdLst>
  <p:sldIdLst>
    <p:sldId id="257" r:id="rId2"/>
    <p:sldId id="274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9091" autoAdjust="0"/>
  </p:normalViewPr>
  <p:slideViewPr>
    <p:cSldViewPr snapToObjects="1">
      <p:cViewPr varScale="1">
        <p:scale>
          <a:sx n="52" d="100"/>
          <a:sy n="52" d="100"/>
        </p:scale>
        <p:origin x="-20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8" d="100"/>
          <a:sy n="118" d="100"/>
        </p:scale>
        <p:origin x="-3216" y="-10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C6F23-2A7A-624C-8640-CF9B0E22AA7E}" type="datetimeFigureOut">
              <a:rPr lang="en-US" smtClean="0"/>
              <a:pPr/>
              <a:t>25-Feb-11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E12E4-8559-0C4C-B5E4-B0B1B5CB9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E12E4-8559-0C4C-B5E4-B0B1B5CB97E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“Whiter”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E12E4-8559-0C4C-B5E4-B0B1B5CB97E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DE12E4-8559-0C4C-B5E4-B0B1B5CB97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2130425"/>
            <a:ext cx="7315200" cy="1470025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056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47800"/>
            <a:ext cx="7848600" cy="4876800"/>
          </a:xfrm>
          <a:prstGeom prst="rect">
            <a:avLst/>
          </a:prstGeo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304800"/>
            <a:ext cx="1962150" cy="6019800"/>
          </a:xfrm>
          <a:prstGeom prst="rect">
            <a:avLst/>
          </a:prstGeo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04800"/>
            <a:ext cx="5734050" cy="6019800"/>
          </a:xfrm>
          <a:prstGeom prst="rect">
            <a:avLst/>
          </a:prstGeo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8486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4406900"/>
            <a:ext cx="7351713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999" y="2906713"/>
            <a:ext cx="7351713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38100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800"/>
            </a:lvl1pPr>
            <a:lvl2pPr>
              <a:buFont typeface="Arial"/>
              <a:buChar char="•"/>
              <a:defRPr sz="2400"/>
            </a:lvl2pPr>
            <a:lvl3pPr>
              <a:buFont typeface="Arial"/>
              <a:buChar char="•"/>
              <a:defRPr sz="2000"/>
            </a:lvl3pPr>
            <a:lvl4pPr>
              <a:buFont typeface="Arial"/>
              <a:buChar char="•"/>
              <a:defRPr sz="1800"/>
            </a:lvl4pPr>
            <a:lvl5pPr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447800"/>
            <a:ext cx="3886200" cy="4876800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800"/>
            </a:lvl1pPr>
            <a:lvl2pPr>
              <a:buFont typeface="Arial"/>
              <a:buChar char="•"/>
              <a:defRPr sz="2400"/>
            </a:lvl2pPr>
            <a:lvl3pPr>
              <a:buFont typeface="Arial"/>
              <a:buChar char="•"/>
              <a:defRPr sz="2000"/>
            </a:lvl3pPr>
            <a:lvl4pPr>
              <a:buFont typeface="Arial"/>
              <a:buChar char="•"/>
              <a:defRPr sz="1800"/>
            </a:lvl4pPr>
            <a:lvl5pPr>
              <a:buFont typeface="Arial"/>
              <a:buChar char="•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810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3810000" cy="3951288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4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24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848600" cy="990600"/>
          </a:xfrm>
          <a:prstGeom prst="rect">
            <a:avLst/>
          </a:prstGeo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050"/>
            <a:ext cx="2627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buFont typeface="Arial"/>
              <a:buChar char="•"/>
              <a:defRPr sz="3200"/>
            </a:lvl1pPr>
            <a:lvl2pPr>
              <a:buFont typeface="Arial"/>
              <a:buChar char="•"/>
              <a:defRPr sz="2800"/>
            </a:lvl2pPr>
            <a:lvl3pPr>
              <a:buFont typeface="Arial"/>
              <a:buChar char="•"/>
              <a:defRPr sz="2400"/>
            </a:lvl3pPr>
            <a:lvl4pPr>
              <a:buFont typeface="Arial"/>
              <a:buChar char="•"/>
              <a:defRPr sz="2000"/>
            </a:lvl4pPr>
            <a:lvl5pPr>
              <a:buFont typeface="Arial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435100"/>
            <a:ext cx="2627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90391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90391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90391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APNIC31_ppt_bar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5378450"/>
            <a:ext cx="91440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</a:defRPr>
            </a:lvl1pPr>
          </a:lstStyle>
          <a:p>
            <a:fld id="{E768C070-3FAD-1648-9771-49F29E381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981200"/>
            <a:ext cx="8001000" cy="2152650"/>
          </a:xfrm>
        </p:spPr>
        <p:txBody>
          <a:bodyPr/>
          <a:lstStyle/>
          <a:p>
            <a:r>
              <a:rPr lang="en-AU" dirty="0" smtClean="0">
                <a:latin typeface="Arial"/>
                <a:cs typeface="Arial"/>
              </a:rPr>
              <a:t>APNIC 31 </a:t>
            </a:r>
            <a:r>
              <a:rPr lang="en-AU" dirty="0" err="1" smtClean="0">
                <a:latin typeface="Arial"/>
                <a:cs typeface="Arial"/>
              </a:rPr>
              <a:t>BoF</a:t>
            </a:r>
            <a:r>
              <a:rPr lang="en-AU" dirty="0" smtClean="0">
                <a:latin typeface="Arial"/>
                <a:cs typeface="Arial"/>
              </a:rPr>
              <a:t> Report: </a:t>
            </a:r>
            <a:br>
              <a:rPr lang="en-AU" dirty="0" smtClean="0">
                <a:latin typeface="Arial"/>
                <a:cs typeface="Arial"/>
              </a:rPr>
            </a:br>
            <a:r>
              <a:rPr lang="en-US" dirty="0" smtClean="0"/>
              <a:t>Resource Quality Assurance</a:t>
            </a:r>
            <a:br>
              <a:rPr lang="en-US" dirty="0" smtClean="0"/>
            </a:br>
            <a:endParaRPr lang="en-AU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AU" dirty="0" smtClean="0">
              <a:latin typeface="Arial"/>
              <a:cs typeface="Arial"/>
            </a:endParaRPr>
          </a:p>
          <a:p>
            <a:r>
              <a:rPr lang="en-AU" sz="2800" dirty="0" smtClean="0">
                <a:latin typeface="Arial"/>
                <a:cs typeface="Arial"/>
              </a:rPr>
              <a:t>Frank </a:t>
            </a:r>
            <a:r>
              <a:rPr lang="en-AU" sz="2800" dirty="0" err="1" smtClean="0">
                <a:latin typeface="Arial"/>
                <a:cs typeface="Arial"/>
              </a:rPr>
              <a:t>Salanitri</a:t>
            </a:r>
            <a:endParaRPr lang="en-AU" sz="2800" dirty="0" smtClean="0">
              <a:latin typeface="Arial"/>
              <a:cs typeface="Arial"/>
            </a:endParaRPr>
          </a:p>
          <a:p>
            <a:r>
              <a:rPr lang="en-AU" sz="2800" dirty="0" smtClean="0">
                <a:latin typeface="Arial"/>
                <a:cs typeface="Arial"/>
              </a:rPr>
              <a:t>Project &amp; Systems Services Manager, APNIC</a:t>
            </a:r>
            <a:endParaRPr lang="en-AU"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Arial"/>
                <a:cs typeface="Arial"/>
              </a:rPr>
              <a:t>RQA </a:t>
            </a:r>
            <a:r>
              <a:rPr lang="en-AU" dirty="0" err="1" smtClean="0">
                <a:latin typeface="Arial"/>
                <a:cs typeface="Arial"/>
              </a:rPr>
              <a:t>BoF</a:t>
            </a:r>
            <a:r>
              <a:rPr lang="en-AU" dirty="0" smtClean="0">
                <a:latin typeface="Arial"/>
                <a:cs typeface="Arial"/>
              </a:rPr>
              <a:t> Report</a:t>
            </a:r>
            <a:endParaRPr lang="en-AU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000" dirty="0" smtClean="0">
                <a:latin typeface="Arial"/>
                <a:cs typeface="Arial"/>
              </a:rPr>
              <a:t>Wednesday 23</a:t>
            </a:r>
            <a:r>
              <a:rPr lang="en-AU" sz="3000" baseline="30000" dirty="0" smtClean="0">
                <a:latin typeface="Arial"/>
                <a:cs typeface="Arial"/>
              </a:rPr>
              <a:t>rd</a:t>
            </a:r>
            <a:r>
              <a:rPr lang="en-AU" sz="3000" dirty="0" smtClean="0">
                <a:latin typeface="Arial"/>
                <a:cs typeface="Arial"/>
              </a:rPr>
              <a:t>, 5:45 </a:t>
            </a:r>
            <a:r>
              <a:rPr lang="en-US" sz="3000" dirty="0" smtClean="0">
                <a:latin typeface="Arial"/>
                <a:cs typeface="Arial"/>
              </a:rPr>
              <a:t>–</a:t>
            </a:r>
            <a:r>
              <a:rPr lang="en-AU" sz="3000" dirty="0" smtClean="0">
                <a:latin typeface="Arial"/>
                <a:cs typeface="Arial"/>
              </a:rPr>
              <a:t> 7:15PM.</a:t>
            </a:r>
          </a:p>
          <a:p>
            <a:r>
              <a:rPr lang="en-AU" sz="3000" dirty="0" smtClean="0">
                <a:latin typeface="Arial"/>
                <a:cs typeface="Arial"/>
              </a:rPr>
              <a:t>Speakers:-</a:t>
            </a:r>
          </a:p>
          <a:p>
            <a:pPr lvl="1"/>
            <a:r>
              <a:rPr lang="en-AU" sz="2600" dirty="0" smtClean="0">
                <a:latin typeface="Arial"/>
                <a:cs typeface="Arial"/>
              </a:rPr>
              <a:t>Leo </a:t>
            </a:r>
            <a:r>
              <a:rPr lang="en-AU" sz="2600" dirty="0" err="1" smtClean="0">
                <a:latin typeface="Arial"/>
                <a:cs typeface="Arial"/>
              </a:rPr>
              <a:t>Vegoda</a:t>
            </a:r>
            <a:r>
              <a:rPr lang="en-AU" sz="2600" dirty="0" smtClean="0">
                <a:latin typeface="Arial"/>
                <a:cs typeface="Arial"/>
              </a:rPr>
              <a:t> (ICANN)</a:t>
            </a:r>
          </a:p>
          <a:p>
            <a:pPr lvl="1"/>
            <a:r>
              <a:rPr lang="en-AU" sz="2600" dirty="0" smtClean="0">
                <a:latin typeface="Arial"/>
                <a:cs typeface="Arial"/>
              </a:rPr>
              <a:t>George </a:t>
            </a:r>
            <a:r>
              <a:rPr lang="en-AU" sz="2600" dirty="0" err="1" smtClean="0">
                <a:latin typeface="Arial"/>
                <a:cs typeface="Arial"/>
              </a:rPr>
              <a:t>Michaelson</a:t>
            </a:r>
            <a:r>
              <a:rPr lang="en-AU" sz="2600" dirty="0" smtClean="0">
                <a:latin typeface="Arial"/>
                <a:cs typeface="Arial"/>
              </a:rPr>
              <a:t> (APNIC)</a:t>
            </a:r>
          </a:p>
          <a:p>
            <a:pPr lvl="1"/>
            <a:r>
              <a:rPr lang="en-US" sz="2600" dirty="0" smtClean="0">
                <a:latin typeface="Arial"/>
                <a:cs typeface="Arial"/>
              </a:rPr>
              <a:t>Arturo </a:t>
            </a:r>
            <a:r>
              <a:rPr lang="en-US" sz="2600" dirty="0" err="1" smtClean="0">
                <a:latin typeface="Arial"/>
                <a:cs typeface="Arial"/>
              </a:rPr>
              <a:t>Servin</a:t>
            </a:r>
            <a:r>
              <a:rPr lang="en-US" sz="2600" dirty="0" smtClean="0">
                <a:latin typeface="Arial"/>
                <a:cs typeface="Arial"/>
              </a:rPr>
              <a:t> (LACNIC)</a:t>
            </a:r>
          </a:p>
          <a:p>
            <a:pPr lvl="1"/>
            <a:r>
              <a:rPr lang="en-AU" sz="2600" dirty="0" smtClean="0">
                <a:cs typeface="Arial"/>
              </a:rPr>
              <a:t>Ingrid </a:t>
            </a:r>
            <a:r>
              <a:rPr lang="en-US" sz="2600" dirty="0" err="1" smtClean="0">
                <a:cs typeface="Arial"/>
              </a:rPr>
              <a:t>Wijte</a:t>
            </a:r>
            <a:r>
              <a:rPr lang="en-US" sz="2600" dirty="0" smtClean="0">
                <a:cs typeface="Arial"/>
              </a:rPr>
              <a:t> (RIPE NCC)</a:t>
            </a:r>
            <a:endParaRPr lang="en-US" sz="2600" dirty="0" smtClean="0">
              <a:latin typeface="Arial"/>
              <a:cs typeface="Arial"/>
            </a:endParaRPr>
          </a:p>
          <a:p>
            <a:pPr lvl="1"/>
            <a:r>
              <a:rPr lang="en-US" sz="2600" dirty="0" err="1" smtClean="0">
                <a:latin typeface="Arial"/>
                <a:cs typeface="Arial"/>
              </a:rPr>
              <a:t>Tomoya</a:t>
            </a:r>
            <a:r>
              <a:rPr lang="en-US" sz="2600" dirty="0" smtClean="0">
                <a:latin typeface="Arial"/>
                <a:cs typeface="Arial"/>
              </a:rPr>
              <a:t> Yoshida (NTT Communications)</a:t>
            </a:r>
          </a:p>
          <a:p>
            <a:pPr lvl="1"/>
            <a:r>
              <a:rPr lang="en-US" sz="2600" dirty="0" smtClean="0">
                <a:latin typeface="Arial"/>
                <a:cs typeface="Arial"/>
              </a:rPr>
              <a:t>Cecil Goldstein (Team </a:t>
            </a:r>
            <a:r>
              <a:rPr lang="en-US" sz="2600" dirty="0" err="1" smtClean="0">
                <a:latin typeface="Arial"/>
                <a:cs typeface="Arial"/>
              </a:rPr>
              <a:t>Cymru</a:t>
            </a:r>
            <a:r>
              <a:rPr lang="en-US" sz="2600" dirty="0" smtClean="0">
                <a:latin typeface="Arial"/>
                <a:cs typeface="Arial"/>
              </a:rPr>
              <a:t>)</a:t>
            </a:r>
          </a:p>
          <a:p>
            <a:r>
              <a:rPr lang="en-AU" sz="3000" dirty="0" smtClean="0">
                <a:latin typeface="Arial"/>
                <a:cs typeface="Arial"/>
              </a:rPr>
              <a:t>25 people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cs typeface="Arial"/>
              </a:rPr>
              <a:t>RQA </a:t>
            </a:r>
            <a:r>
              <a:rPr lang="en-AU" dirty="0" err="1" smtClean="0">
                <a:cs typeface="Arial"/>
              </a:rPr>
              <a:t>BoF</a:t>
            </a:r>
            <a:r>
              <a:rPr lang="en-AU" dirty="0" smtClean="0">
                <a:cs typeface="Arial"/>
              </a:rPr>
              <a:t>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47800"/>
            <a:ext cx="8151440" cy="4876800"/>
          </a:xfrm>
        </p:spPr>
        <p:txBody>
          <a:bodyPr/>
          <a:lstStyle/>
          <a:p>
            <a:r>
              <a:rPr lang="en-US" dirty="0" smtClean="0"/>
              <a:t>Good discussion and sharing of information from a top down perspective.</a:t>
            </a:r>
          </a:p>
          <a:p>
            <a:pPr lvl="1"/>
            <a:r>
              <a:rPr lang="en-US" dirty="0" smtClean="0"/>
              <a:t>ICANN/IANA</a:t>
            </a:r>
          </a:p>
          <a:p>
            <a:pPr lvl="1"/>
            <a:r>
              <a:rPr lang="en-US" dirty="0" smtClean="0"/>
              <a:t>RIR</a:t>
            </a:r>
          </a:p>
          <a:p>
            <a:pPr lvl="1"/>
            <a:r>
              <a:rPr lang="en-US" dirty="0" smtClean="0"/>
              <a:t>APNIC Member</a:t>
            </a:r>
          </a:p>
          <a:p>
            <a:pPr lvl="1"/>
            <a:r>
              <a:rPr lang="en-US" dirty="0" smtClean="0"/>
              <a:t>Front line security</a:t>
            </a:r>
          </a:p>
          <a:p>
            <a:r>
              <a:rPr lang="en-US" dirty="0" smtClean="0"/>
              <a:t>Positive response from the audience</a:t>
            </a:r>
          </a:p>
          <a:p>
            <a:r>
              <a:rPr lang="en-US" dirty="0" smtClean="0"/>
              <a:t>Will do a follow-up at APNIC32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PNIC30_template">
  <a:themeElements>
    <a:clrScheme name="APNIC Standard 1">
      <a:dk1>
        <a:srgbClr val="141313"/>
      </a:dk1>
      <a:lt1>
        <a:srgbClr val="FFFFFE"/>
      </a:lt1>
      <a:dk2>
        <a:srgbClr val="184E86"/>
      </a:dk2>
      <a:lt2>
        <a:srgbClr val="FFFFFE"/>
      </a:lt2>
      <a:accent1>
        <a:srgbClr val="184E86"/>
      </a:accent1>
      <a:accent2>
        <a:srgbClr val="208C97"/>
      </a:accent2>
      <a:accent3>
        <a:srgbClr val="B56825"/>
      </a:accent3>
      <a:accent4>
        <a:srgbClr val="609B6A"/>
      </a:accent4>
      <a:accent5>
        <a:srgbClr val="4D2A59"/>
      </a:accent5>
      <a:accent6>
        <a:srgbClr val="2A8B78"/>
      </a:accent6>
      <a:hlink>
        <a:srgbClr val="184E86"/>
      </a:hlink>
      <a:folHlink>
        <a:srgbClr val="A7CBDA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Template_APNIC 31.pot</Template>
  <TotalTime>18587</TotalTime>
  <Words>101</Words>
  <Application>Microsoft Office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APNIC30_template</vt:lpstr>
      <vt:lpstr>APNIC 31 BoF Report:  Resource Quality Assurance </vt:lpstr>
      <vt:lpstr>RQA BoF Report</vt:lpstr>
      <vt:lpstr>RQA BoF Report</vt:lpstr>
    </vt:vector>
  </TitlesOfParts>
  <Company>APNIC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Prefix Reachability Issues</dc:title>
  <dc:creator>Frank Salanitri</dc:creator>
  <cp:lastModifiedBy>adam</cp:lastModifiedBy>
  <cp:revision>64</cp:revision>
  <cp:lastPrinted>2011-02-18T02:02:17Z</cp:lastPrinted>
  <dcterms:created xsi:type="dcterms:W3CDTF">2011-02-24T22:57:01Z</dcterms:created>
  <dcterms:modified xsi:type="dcterms:W3CDTF">2011-02-24T23:12:01Z</dcterms:modified>
</cp:coreProperties>
</file>