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2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2130425"/>
            <a:ext cx="7315200" cy="1470025"/>
          </a:xfrm>
          <a:prstGeom prst="rect">
            <a:avLst/>
          </a:prstGeom>
        </p:spPr>
        <p:txBody>
          <a:bodyPr/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7056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AU" dirty="0" smtClean="0"/>
              <a:t>Click to edit Master subtitle style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82A034-B239-9F4C-B740-BD0F7D0E192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848600" cy="990600"/>
          </a:xfrm>
          <a:prstGeom prst="rect">
            <a:avLst/>
          </a:prstGeo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1447800"/>
            <a:ext cx="7848600" cy="4876800"/>
          </a:xfrm>
          <a:prstGeom prst="rect">
            <a:avLst/>
          </a:prstGeom>
        </p:spPr>
        <p:txBody>
          <a:bodyPr vert="eaVert"/>
          <a:lstStyle>
            <a:lvl1pPr>
              <a:buFont typeface="Arial"/>
              <a:buChar char="•"/>
              <a:defRPr/>
            </a:lvl1pPr>
            <a:lvl2pPr>
              <a:buFont typeface="Arial"/>
              <a:buChar char="•"/>
              <a:defRPr/>
            </a:lvl2pPr>
            <a:lvl3pPr>
              <a:buFont typeface="Arial"/>
              <a:buChar char="•"/>
              <a:defRPr/>
            </a:lvl3pPr>
            <a:lvl4pPr>
              <a:buFont typeface="Arial"/>
              <a:buChar char="•"/>
              <a:defRPr/>
            </a:lvl4pPr>
            <a:lvl5pPr>
              <a:buFont typeface="Arial"/>
              <a:buChar char="•"/>
              <a:defRPr/>
            </a:lvl5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0FADF-912C-B245-9C79-E75B1BA87B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00850" y="304800"/>
            <a:ext cx="1962150" cy="6019800"/>
          </a:xfrm>
          <a:prstGeom prst="rect">
            <a:avLst/>
          </a:prstGeo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304800"/>
            <a:ext cx="5734050" cy="6019800"/>
          </a:xfrm>
          <a:prstGeom prst="rect">
            <a:avLst/>
          </a:prstGeom>
        </p:spPr>
        <p:txBody>
          <a:bodyPr vert="eaVert"/>
          <a:lstStyle>
            <a:lvl1pPr>
              <a:buFont typeface="Arial"/>
              <a:buChar char="•"/>
              <a:defRPr/>
            </a:lvl1pPr>
            <a:lvl2pPr>
              <a:buFont typeface="Arial"/>
              <a:buChar char="•"/>
              <a:defRPr/>
            </a:lvl2pPr>
            <a:lvl3pPr>
              <a:buFont typeface="Arial"/>
              <a:buChar char="•"/>
              <a:defRPr/>
            </a:lvl3pPr>
            <a:lvl4pPr>
              <a:buFont typeface="Arial"/>
              <a:buChar char="•"/>
              <a:defRPr/>
            </a:lvl4pPr>
            <a:lvl5pPr>
              <a:buFont typeface="Arial"/>
              <a:buChar char="•"/>
              <a:defRPr/>
            </a:lvl5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81F8FD-D111-7F47-B1E5-2E00B6AD52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848600" cy="990600"/>
          </a:xfrm>
          <a:prstGeom prst="rect">
            <a:avLst/>
          </a:prstGeo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47800"/>
            <a:ext cx="7848600" cy="4876800"/>
          </a:xfrm>
          <a:prstGeom prst="rect">
            <a:avLst/>
          </a:prstGeom>
        </p:spPr>
        <p:txBody>
          <a:bodyPr/>
          <a:lstStyle>
            <a:lvl1pPr>
              <a:buFont typeface="Arial"/>
              <a:buChar char="•"/>
              <a:defRPr/>
            </a:lvl1pPr>
            <a:lvl2pPr>
              <a:buFont typeface="Arial"/>
              <a:buChar char="•"/>
              <a:defRPr/>
            </a:lvl2pPr>
            <a:lvl3pPr>
              <a:buFont typeface="Arial"/>
              <a:buChar char="•"/>
              <a:defRPr/>
            </a:lvl3pPr>
            <a:lvl4pPr>
              <a:buFont typeface="Arial"/>
              <a:buChar char="•"/>
              <a:defRPr/>
            </a:lvl4pPr>
            <a:lvl5pPr>
              <a:buFont typeface="Arial"/>
              <a:buChar char="•"/>
              <a:defRPr/>
            </a:lvl5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2B2B98-9A83-374D-BC0B-0C21298DD5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4800600" y="6096000"/>
            <a:ext cx="2362200" cy="338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600" b="1" dirty="0">
                <a:latin typeface="Helvetica Neue"/>
                <a:cs typeface="Helvetica Neue"/>
              </a:rPr>
              <a:t>Shine a light on IPv6!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999" y="4406900"/>
            <a:ext cx="7351713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2999" y="2906713"/>
            <a:ext cx="7351713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AU" dirty="0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0D5C2-775F-294E-B166-C2D7580A81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848600" cy="990600"/>
          </a:xfrm>
          <a:prstGeom prst="rect">
            <a:avLst/>
          </a:prstGeo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447800"/>
            <a:ext cx="3810000" cy="4876800"/>
          </a:xfrm>
          <a:prstGeom prst="rect">
            <a:avLst/>
          </a:prstGeom>
        </p:spPr>
        <p:txBody>
          <a:bodyPr/>
          <a:lstStyle>
            <a:lvl1pPr>
              <a:buFont typeface="Arial"/>
              <a:buChar char="•"/>
              <a:defRPr sz="2800"/>
            </a:lvl1pPr>
            <a:lvl2pPr>
              <a:buFont typeface="Arial"/>
              <a:buChar char="•"/>
              <a:defRPr sz="2400"/>
            </a:lvl2pPr>
            <a:lvl3pPr>
              <a:buFont typeface="Arial"/>
              <a:buChar char="•"/>
              <a:defRPr sz="2000"/>
            </a:lvl3pPr>
            <a:lvl4pPr>
              <a:buFont typeface="Arial"/>
              <a:buChar char="•"/>
              <a:defRPr sz="1800"/>
            </a:lvl4pPr>
            <a:lvl5pPr>
              <a:buFont typeface="Arial"/>
              <a:buChar char="•"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447800"/>
            <a:ext cx="3886200" cy="4876800"/>
          </a:xfrm>
          <a:prstGeom prst="rect">
            <a:avLst/>
          </a:prstGeom>
        </p:spPr>
        <p:txBody>
          <a:bodyPr/>
          <a:lstStyle>
            <a:lvl1pPr>
              <a:buFont typeface="Arial"/>
              <a:buChar char="•"/>
              <a:defRPr sz="2800"/>
            </a:lvl1pPr>
            <a:lvl2pPr>
              <a:buFont typeface="Arial"/>
              <a:buChar char="•"/>
              <a:defRPr sz="2400"/>
            </a:lvl2pPr>
            <a:lvl3pPr>
              <a:buFont typeface="Arial"/>
              <a:buChar char="•"/>
              <a:defRPr sz="2000"/>
            </a:lvl3pPr>
            <a:lvl4pPr>
              <a:buFont typeface="Arial"/>
              <a:buChar char="•"/>
              <a:defRPr sz="1800"/>
            </a:lvl4pPr>
            <a:lvl5pPr>
              <a:buFont typeface="Arial"/>
              <a:buChar char="•"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49FD79-7CBB-0846-B389-FBE50764119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535113"/>
            <a:ext cx="381000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400" y="2174875"/>
            <a:ext cx="3810000" cy="3951288"/>
          </a:xfrm>
          <a:prstGeom prst="rect">
            <a:avLst/>
          </a:prstGeom>
        </p:spPr>
        <p:txBody>
          <a:bodyPr/>
          <a:lstStyle>
            <a:lvl1pPr>
              <a:buFont typeface="Arial"/>
              <a:buChar char="•"/>
              <a:defRPr sz="2400"/>
            </a:lvl1pPr>
            <a:lvl2pPr>
              <a:buFont typeface="Arial"/>
              <a:buChar char="•"/>
              <a:defRPr sz="2000"/>
            </a:lvl2pPr>
            <a:lvl3pPr>
              <a:buFont typeface="Arial"/>
              <a:buChar char="•"/>
              <a:defRPr sz="1800"/>
            </a:lvl3pPr>
            <a:lvl4pPr>
              <a:buFont typeface="Arial"/>
              <a:buChar char="•"/>
              <a:defRPr sz="1600"/>
            </a:lvl4pPr>
            <a:lvl5pPr>
              <a:buFont typeface="Arial"/>
              <a:buChar char="•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6800" y="1535113"/>
            <a:ext cx="381000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6800" y="2174875"/>
            <a:ext cx="3810000" cy="3951288"/>
          </a:xfrm>
          <a:prstGeom prst="rect">
            <a:avLst/>
          </a:prstGeom>
        </p:spPr>
        <p:txBody>
          <a:bodyPr/>
          <a:lstStyle>
            <a:lvl1pPr>
              <a:buFont typeface="Arial"/>
              <a:buChar char="•"/>
              <a:defRPr sz="2400"/>
            </a:lvl1pPr>
            <a:lvl2pPr>
              <a:buFont typeface="Arial"/>
              <a:buChar char="•"/>
              <a:defRPr sz="2000"/>
            </a:lvl2pPr>
            <a:lvl3pPr>
              <a:buFont typeface="Arial"/>
              <a:buChar char="•"/>
              <a:defRPr sz="1800"/>
            </a:lvl3pPr>
            <a:lvl4pPr>
              <a:buFont typeface="Arial"/>
              <a:buChar char="•"/>
              <a:defRPr sz="1600"/>
            </a:lvl4pPr>
            <a:lvl5pPr>
              <a:buFont typeface="Arial"/>
              <a:buChar char="•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A7AE0-F491-6649-8C03-B9D1C55C97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848600" cy="990600"/>
          </a:xfrm>
          <a:prstGeom prst="rect">
            <a:avLst/>
          </a:prstGeo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5C3F28-CC78-4D4E-ADC6-A1D97949D5E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488AB-C076-6E4A-8FC9-A3214119E31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3050"/>
            <a:ext cx="2627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buFont typeface="Arial"/>
              <a:buChar char="•"/>
              <a:defRPr sz="3200"/>
            </a:lvl1pPr>
            <a:lvl2pPr>
              <a:buFont typeface="Arial"/>
              <a:buChar char="•"/>
              <a:defRPr sz="2800"/>
            </a:lvl2pPr>
            <a:lvl3pPr>
              <a:buFont typeface="Arial"/>
              <a:buChar char="•"/>
              <a:defRPr sz="2400"/>
            </a:lvl3pPr>
            <a:lvl4pPr>
              <a:buFont typeface="Arial"/>
              <a:buChar char="•"/>
              <a:defRPr sz="2000"/>
            </a:lvl4pPr>
            <a:lvl5pPr>
              <a:buFont typeface="Arial"/>
              <a:buChar char="•"/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1435100"/>
            <a:ext cx="2627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9C9E26-35A5-664B-9664-605D4DF3CF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903912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903912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903912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1E2B22-1188-4241-9270-24830D4B39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4" descr="APNIC31_ppt_bar.jpg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5378450"/>
            <a:ext cx="9144000" cy="147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400800"/>
            <a:ext cx="1981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B15D6EAE-4884-A542-A9B9-287AAF7A9B8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048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1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2286000"/>
            <a:ext cx="7848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Public Affairs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371600" y="3657600"/>
            <a:ext cx="6934200" cy="1752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 smtClean="0"/>
              <a:t>Pablo Hinojosa, Senior Public </a:t>
            </a:r>
            <a:br>
              <a:rPr lang="en-US" dirty="0" smtClean="0"/>
            </a:br>
            <a:r>
              <a:rPr lang="en-US" dirty="0" smtClean="0"/>
              <a:t>Affairs Advisor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PT Template_APNIC 31(5)">
  <a:themeElements>
    <a:clrScheme name="APNIC Standard 1">
      <a:dk1>
        <a:srgbClr val="141313"/>
      </a:dk1>
      <a:lt1>
        <a:srgbClr val="FFFFFE"/>
      </a:lt1>
      <a:dk2>
        <a:srgbClr val="184E86"/>
      </a:dk2>
      <a:lt2>
        <a:srgbClr val="FFFFFE"/>
      </a:lt2>
      <a:accent1>
        <a:srgbClr val="184E86"/>
      </a:accent1>
      <a:accent2>
        <a:srgbClr val="208C97"/>
      </a:accent2>
      <a:accent3>
        <a:srgbClr val="B56825"/>
      </a:accent3>
      <a:accent4>
        <a:srgbClr val="609B6A"/>
      </a:accent4>
      <a:accent5>
        <a:srgbClr val="4D2A59"/>
      </a:accent5>
      <a:accent6>
        <a:srgbClr val="2A8B78"/>
      </a:accent6>
      <a:hlink>
        <a:srgbClr val="184E86"/>
      </a:hlink>
      <a:folHlink>
        <a:srgbClr val="A7CBDA"/>
      </a:folHlink>
    </a:clrScheme>
    <a:fontScheme name="Office Theme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 Template_APNIC 31(5).pot</Template>
  <TotalTime>30</TotalTime>
  <Words>10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PPT Template_APNIC 31(5)</vt:lpstr>
      <vt:lpstr>Public Affairs</vt:lpstr>
    </vt:vector>
  </TitlesOfParts>
  <Company>APNIC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Bhadrika Magan</dc:creator>
  <cp:lastModifiedBy>Bhadrika Magan</cp:lastModifiedBy>
  <cp:revision>3</cp:revision>
  <dcterms:created xsi:type="dcterms:W3CDTF">2011-02-24T05:29:25Z</dcterms:created>
  <dcterms:modified xsi:type="dcterms:W3CDTF">2011-02-24T05:29:38Z</dcterms:modified>
</cp:coreProperties>
</file>